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56" r:id="rId3"/>
    <p:sldId id="257" r:id="rId4"/>
    <p:sldId id="258" r:id="rId5"/>
    <p:sldId id="268" r:id="rId6"/>
    <p:sldId id="275" r:id="rId7"/>
    <p:sldId id="259" r:id="rId8"/>
    <p:sldId id="262" r:id="rId9"/>
    <p:sldId id="263" r:id="rId10"/>
    <p:sldId id="276" r:id="rId11"/>
    <p:sldId id="270" r:id="rId12"/>
    <p:sldId id="269" r:id="rId13"/>
    <p:sldId id="265" r:id="rId14"/>
    <p:sldId id="278" r:id="rId15"/>
    <p:sldId id="266" r:id="rId16"/>
    <p:sldId id="271" r:id="rId17"/>
    <p:sldId id="267" r:id="rId18"/>
    <p:sldId id="277" r:id="rId19"/>
    <p:sldId id="272" r:id="rId20"/>
    <p:sldId id="281" r:id="rId21"/>
    <p:sldId id="279" r:id="rId22"/>
    <p:sldId id="280" r:id="rId23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80"/>
    <a:srgbClr val="00FF00"/>
    <a:srgbClr val="7C3B06"/>
    <a:srgbClr val="540000"/>
    <a:srgbClr val="FF66CC"/>
    <a:srgbClr val="D68F00"/>
    <a:srgbClr val="B87B00"/>
    <a:srgbClr val="00264C"/>
    <a:srgbClr val="B04700"/>
    <a:srgbClr val="3A1D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748" autoAdjust="0"/>
    <p:restoredTop sz="94660"/>
  </p:normalViewPr>
  <p:slideViewPr>
    <p:cSldViewPr>
      <p:cViewPr varScale="1">
        <p:scale>
          <a:sx n="54" d="100"/>
          <a:sy n="54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8DCA25-1971-423A-9D03-B979FFBDC15A}" type="datetimeFigureOut">
              <a:rPr lang="es-CO" smtClean="0"/>
              <a:pPr/>
              <a:t>31/03/2010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B7DF98-B0B4-4601-81B0-4882FF3367F5}" type="slidenum">
              <a:rPr lang="es-CO" smtClean="0"/>
              <a:pPr/>
              <a:t>‹Nº›</a:t>
            </a:fld>
            <a:endParaRPr 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 rot="20121766">
            <a:off x="653586" y="1853279"/>
            <a:ext cx="7863369" cy="3139321"/>
          </a:xfrm>
          <a:prstGeom prst="rect">
            <a:avLst/>
          </a:prstGeom>
          <a:noFill/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6600" b="1" cap="none" spc="0" dirty="0" smtClean="0">
                <a:ln w="19050">
                  <a:solidFill>
                    <a:srgbClr val="7030A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SALMO 115</a:t>
            </a:r>
          </a:p>
          <a:p>
            <a:pPr algn="ctr"/>
            <a:r>
              <a:rPr lang="es-ES" sz="6600" b="1" dirty="0" smtClean="0">
                <a:ln w="19050">
                  <a:solidFill>
                    <a:srgbClr val="7030A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Cómo le pagaré </a:t>
            </a:r>
          </a:p>
          <a:p>
            <a:pPr algn="ctr"/>
            <a:r>
              <a:rPr lang="es-ES" sz="6600" b="1" dirty="0" smtClean="0">
                <a:ln w="19050">
                  <a:solidFill>
                    <a:srgbClr val="7030A0"/>
                  </a:solidFill>
                </a:ln>
                <a:blipFill>
                  <a:blip r:embed="rId2"/>
                  <a:stretch>
                    <a:fillRect/>
                  </a:stretch>
                </a:blip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al Señor!!!</a:t>
            </a:r>
            <a:endParaRPr lang="es-ES" sz="6600" b="1" cap="none" spc="0" dirty="0">
              <a:ln w="19050">
                <a:solidFill>
                  <a:srgbClr val="7030A0"/>
                </a:solidFill>
              </a:ln>
              <a:blipFill>
                <a:blip r:embed="rId2"/>
                <a:stretch>
                  <a:fillRect/>
                </a:stretch>
              </a:blip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 descr="Fondo 11.bmp"/>
          <p:cNvPicPr>
            <a:picLocks noChangeAspect="1"/>
          </p:cNvPicPr>
          <p:nvPr/>
        </p:nvPicPr>
        <p:blipFill>
          <a:blip r:embed="rId3"/>
          <a:srcRect r="16779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8" name="7 Rectángulo"/>
          <p:cNvSpPr/>
          <p:nvPr/>
        </p:nvSpPr>
        <p:spPr>
          <a:xfrm>
            <a:off x="2285984" y="642918"/>
            <a:ext cx="350083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chemeClr val="accent3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SALMO 115</a:t>
            </a:r>
            <a:endParaRPr lang="es-ES" sz="5400" b="1" cap="none" spc="0" dirty="0">
              <a:ln w="11430"/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Fondo abstracto 1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2500298" y="2285992"/>
            <a:ext cx="4214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Cómo te pagaré </a:t>
            </a:r>
          </a:p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todo el bien que Tu</a:t>
            </a:r>
          </a:p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 has hecho Señor</a:t>
            </a:r>
            <a:endParaRPr lang="es-CO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abstracto 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85720" y="92867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Que te puedo yo dar, tú conoces lo que soy: tómalo</a:t>
            </a:r>
            <a:endParaRPr lang="es-CO" sz="3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92.jpg"/>
          <p:cNvPicPr>
            <a:picLocks noChangeAspect="1"/>
          </p:cNvPicPr>
          <p:nvPr/>
        </p:nvPicPr>
        <p:blipFill>
          <a:blip r:embed="rId2"/>
          <a:srcRect b="20833"/>
          <a:stretch>
            <a:fillRect/>
          </a:stretch>
        </p:blipFill>
        <p:spPr>
          <a:xfrm>
            <a:off x="0" y="-428652"/>
            <a:ext cx="9144000" cy="7286652"/>
          </a:xfrm>
          <a:prstGeom prst="rect">
            <a:avLst/>
          </a:prstGeom>
        </p:spPr>
      </p:pic>
      <p:pic>
        <p:nvPicPr>
          <p:cNvPr id="6146" name="Picture 2" descr="http://tranbel.iespana.es/images/Vinos/CEP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" y="-428652"/>
            <a:ext cx="5464989" cy="7286652"/>
          </a:xfrm>
          <a:prstGeom prst="rect">
            <a:avLst/>
          </a:prstGeom>
          <a:noFill/>
        </p:spPr>
      </p:pic>
      <p:sp>
        <p:nvSpPr>
          <p:cNvPr id="5" name="4 CuadroTexto"/>
          <p:cNvSpPr txBox="1"/>
          <p:nvPr/>
        </p:nvSpPr>
        <p:spPr>
          <a:xfrm>
            <a:off x="5857884" y="2214554"/>
            <a:ext cx="2857520" cy="317009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sz="4000" b="1" dirty="0" smtClean="0">
                <a:ln w="11430"/>
                <a:solidFill>
                  <a:srgbClr val="54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Tú permanece en mí, darás fruto abundante</a:t>
            </a:r>
            <a:endParaRPr lang="es-CO" sz="4000" b="1" dirty="0">
              <a:ln w="11430"/>
              <a:solidFill>
                <a:srgbClr val="54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 descr="Fondo 1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  <p:pic>
        <p:nvPicPr>
          <p:cNvPr id="7" name="6 Imagen" descr="Jesús 2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4290"/>
            <a:ext cx="5764542" cy="48577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7 Rectángulo"/>
          <p:cNvSpPr/>
          <p:nvPr/>
        </p:nvSpPr>
        <p:spPr>
          <a:xfrm>
            <a:off x="4151117" y="4857760"/>
            <a:ext cx="499288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te confío</a:t>
            </a:r>
          </a:p>
          <a:p>
            <a:pPr algn="ctr"/>
            <a:r>
              <a:rPr lang="es-ES" sz="5400" b="1" dirty="0" smtClean="0">
                <a:ln w="11430"/>
                <a:solidFill>
                  <a:srgbClr val="00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Todo mi pueblo</a:t>
            </a:r>
            <a:endParaRPr lang="es-ES" sz="5400" b="1" cap="none" spc="0" dirty="0">
              <a:ln w="11430"/>
              <a:solidFill>
                <a:srgbClr val="00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33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428596" y="428604"/>
            <a:ext cx="5357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3600" b="1" dirty="0" smtClean="0">
                <a:ln w="11430"/>
                <a:solidFill>
                  <a:srgbClr val="80008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haz que esté junto a mí</a:t>
            </a:r>
            <a:endParaRPr lang="es-ES" sz="3600" b="1" dirty="0">
              <a:ln w="11430"/>
              <a:solidFill>
                <a:srgbClr val="80008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1462"/>
            <a:ext cx="9144000" cy="6929486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571472" y="285728"/>
            <a:ext cx="81439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Y no temas contigo estoy</a:t>
            </a:r>
            <a:endParaRPr lang="es-CO" dirty="0"/>
          </a:p>
        </p:txBody>
      </p:sp>
      <p:pic>
        <p:nvPicPr>
          <p:cNvPr id="5" name="4 Imagen" descr="Maín 03.jpg"/>
          <p:cNvPicPr>
            <a:picLocks noChangeAspect="1"/>
          </p:cNvPicPr>
          <p:nvPr/>
        </p:nvPicPr>
        <p:blipFill>
          <a:blip r:embed="rId3"/>
          <a:srcRect t="5952"/>
          <a:stretch>
            <a:fillRect/>
          </a:stretch>
        </p:blipFill>
        <p:spPr>
          <a:xfrm>
            <a:off x="-5945" y="0"/>
            <a:ext cx="9149945" cy="5643602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714480" y="5657671"/>
            <a:ext cx="5643570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s-CO" sz="4000" b="1" cap="none" spc="0" dirty="0" smtClean="0">
                <a:ln w="11430"/>
                <a:solidFill>
                  <a:srgbClr val="7C3B06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no temas, contigo estoy</a:t>
            </a:r>
            <a:endParaRPr lang="es-CO" sz="4000" b="1" cap="none" spc="0" dirty="0">
              <a:ln w="11430"/>
              <a:solidFill>
                <a:srgbClr val="7C3B06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monteabellon.com/img_monteabellon/fotovinedos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5" name="4 Rectángulo"/>
          <p:cNvSpPr/>
          <p:nvPr/>
        </p:nvSpPr>
        <p:spPr>
          <a:xfrm>
            <a:off x="2500298" y="1357298"/>
            <a:ext cx="4214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Cómo te pagaré </a:t>
            </a:r>
          </a:p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todo el bien que Tu</a:t>
            </a:r>
          </a:p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 has hecho Señor</a:t>
            </a:r>
            <a:endParaRPr lang="es-CO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 descr="Fondo 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143108" y="2357430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bg1"/>
                </a:solidFill>
              </a:rPr>
              <a:t>Que te puedo yo dar, tú conoces lo que soy: tómalo</a:t>
            </a:r>
            <a:endParaRPr lang="es-CO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monteabellon.com/img_monteabellon/fotovinedos_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4" name="3 Rectángulo"/>
          <p:cNvSpPr/>
          <p:nvPr/>
        </p:nvSpPr>
        <p:spPr>
          <a:xfrm>
            <a:off x="2500298" y="2285992"/>
            <a:ext cx="4214843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Cómo te pagaré </a:t>
            </a:r>
          </a:p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todo el bien que Tu</a:t>
            </a:r>
          </a:p>
          <a:p>
            <a:pPr algn="ctr"/>
            <a:r>
              <a:rPr lang="es-CO" sz="3600" b="1" cap="none" spc="0" dirty="0" smtClean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me has hecho Señor</a:t>
            </a:r>
            <a:endParaRPr lang="es-CO" sz="3600" b="1" cap="none" spc="0" dirty="0">
              <a:ln w="11430"/>
              <a:solidFill>
                <a:schemeClr val="bg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285720" y="928670"/>
            <a:ext cx="34290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 smtClean="0">
                <a:solidFill>
                  <a:schemeClr val="bg1"/>
                </a:solidFill>
              </a:rPr>
              <a:t>Que te puedo yo dar, tú conoces lo que soy: tómalo</a:t>
            </a:r>
            <a:endParaRPr lang="es-CO" sz="3200" dirty="0">
              <a:solidFill>
                <a:schemeClr val="bg1"/>
              </a:solidFill>
            </a:endParaRPr>
          </a:p>
        </p:txBody>
      </p:sp>
      <p:pic>
        <p:nvPicPr>
          <p:cNvPr id="6" name="5 Imagen" descr="Fondo 4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2285984" y="2357430"/>
            <a:ext cx="5286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4800" dirty="0" smtClean="0">
                <a:solidFill>
                  <a:schemeClr val="bg1"/>
                </a:solidFill>
              </a:rPr>
              <a:t>Que te puedo yo dar, tú conoces lo que soy: tómalo</a:t>
            </a:r>
            <a:endParaRPr lang="es-CO" sz="48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 descr="Vi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9194035" cy="68580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428596" y="5657671"/>
            <a:ext cx="82153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Hoy déjame cantar el amor que le tengo </a:t>
            </a:r>
          </a:p>
          <a:p>
            <a:pPr algn="ctr"/>
            <a:r>
              <a:rPr lang="es-CO" sz="3600" b="1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 mi viña</a:t>
            </a:r>
            <a:endParaRPr lang="es-CO" sz="36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vas 0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Uvas 0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66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Uvas 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13 Imagen" descr="Fondo 2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15446" cy="6858000"/>
          </a:xfrm>
          <a:prstGeom prst="rect">
            <a:avLst/>
          </a:prstGeom>
        </p:spPr>
      </p:pic>
      <p:pic>
        <p:nvPicPr>
          <p:cNvPr id="27650" name="Picture 2" descr="http://4.bp.blogspot.com/_ZReF_GocuVI/SY-HXlrkHKI/AAAAAAAAAyM/48VcrEvRFhc/s400/vid+seca+(4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1460" y="0"/>
            <a:ext cx="4859212" cy="6898541"/>
          </a:xfrm>
          <a:prstGeom prst="rect">
            <a:avLst/>
          </a:prstGeom>
          <a:noFill/>
        </p:spPr>
      </p:pic>
      <p:sp>
        <p:nvSpPr>
          <p:cNvPr id="8" name="7 Rectángulo"/>
          <p:cNvSpPr/>
          <p:nvPr/>
        </p:nvSpPr>
        <p:spPr>
          <a:xfrm>
            <a:off x="5214942" y="2285992"/>
            <a:ext cx="3571900" cy="163121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000" b="1" cap="none" spc="0" dirty="0" smtClean="0">
                <a:ln w="11430"/>
                <a:solidFill>
                  <a:srgbClr val="3A1D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La encontré abandonada</a:t>
            </a:r>
            <a:endParaRPr lang="es-CO" sz="5000" b="1" cap="none" spc="0" dirty="0">
              <a:ln w="11430"/>
              <a:solidFill>
                <a:srgbClr val="3A1D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14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12888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1472" y="1857364"/>
            <a:ext cx="4827917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Por ella mi vida entregué, </a:t>
            </a:r>
          </a:p>
          <a:p>
            <a:pPr algn="ctr"/>
            <a:r>
              <a:rPr lang="es-CO" sz="5400" b="1" cap="none" spc="0" dirty="0" smtClean="0">
                <a:ln w="11430"/>
                <a:solidFill>
                  <a:schemeClr val="accent3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hacerla mía era mi querer</a:t>
            </a:r>
            <a:endParaRPr lang="es-CO" sz="5400" b="1" cap="none" spc="0" dirty="0">
              <a:ln w="11430"/>
              <a:solidFill>
                <a:schemeClr val="accent3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7" name="6 Imagen" descr="Crucificado 42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448" y="142852"/>
            <a:ext cx="5791552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 descr="Fondo 37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989731"/>
          </a:xfrm>
          <a:prstGeom prst="rect">
            <a:avLst/>
          </a:prstGeom>
        </p:spPr>
      </p:pic>
      <p:sp>
        <p:nvSpPr>
          <p:cNvPr id="11" name="10 Rectángulo"/>
          <p:cNvSpPr/>
          <p:nvPr/>
        </p:nvSpPr>
        <p:spPr>
          <a:xfrm>
            <a:off x="4286248" y="1928802"/>
            <a:ext cx="4714876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4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Yo mismo trabajé, </a:t>
            </a:r>
          </a:p>
          <a:p>
            <a:pPr algn="ctr"/>
            <a:r>
              <a:rPr lang="es-CO" sz="4400" b="1" cap="none" spc="0" dirty="0" smtClean="0">
                <a:ln w="11430"/>
                <a:solidFill>
                  <a:srgbClr val="FFC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sembré en ella mi Palabra</a:t>
            </a:r>
            <a:endParaRPr lang="es-CO" sz="4400" b="1" cap="none" spc="0" dirty="0">
              <a:ln w="11430"/>
              <a:solidFill>
                <a:srgbClr val="FFC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2" name="Picture 2" descr="http://creerparaver.files.wordpress.com/2009/05/jesucristo-la-vid-y-los-sarmient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571480"/>
            <a:ext cx="4286280" cy="557216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abstracto 2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" descr="http://www.acuanet.net/decoracion/raices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8F87AC"/>
              </a:clrFrom>
              <a:clrTo>
                <a:srgbClr val="8F87A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0" y="0"/>
            <a:ext cx="3571868" cy="68580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5 CuadroTexto"/>
          <p:cNvSpPr txBox="1"/>
          <p:nvPr/>
        </p:nvSpPr>
        <p:spPr>
          <a:xfrm>
            <a:off x="4214810" y="2285992"/>
            <a:ext cx="4143404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4400" b="1" dirty="0" smtClean="0">
                <a:ln w="1905"/>
                <a:solidFill>
                  <a:srgbClr val="FFFF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La protegí y frutos no daba pero siempre estuve ahí</a:t>
            </a:r>
            <a:endParaRPr lang="es-CO" sz="4400" b="1" dirty="0">
              <a:ln w="1905"/>
              <a:solidFill>
                <a:srgbClr val="FFFF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18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96785" cy="6858000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571472" y="500042"/>
            <a:ext cx="8205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CO" sz="5400" b="1" cap="none" spc="0" dirty="0" smtClean="0">
                <a:ln w="11430"/>
                <a:solidFill>
                  <a:srgbClr val="D68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Y esperaba creyendo en ella</a:t>
            </a:r>
            <a:endParaRPr lang="es-CO" sz="5400" b="1" cap="none" spc="0" dirty="0">
              <a:ln w="11430"/>
              <a:solidFill>
                <a:srgbClr val="D68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8 Imagen" descr="arbol sin hojas.gif"/>
          <p:cNvPicPr>
            <a:picLocks noChangeAspect="1"/>
          </p:cNvPicPr>
          <p:nvPr/>
        </p:nvPicPr>
        <p:blipFill>
          <a:blip r:embed="rId3">
            <a:clrChange>
              <a:clrFrom>
                <a:srgbClr val="CCCCFF"/>
              </a:clrFrom>
              <a:clrTo>
                <a:srgbClr val="CCCC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96100" y="3714752"/>
            <a:ext cx="2247900" cy="13668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10 Grupo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" name="9 Imagen" descr="Fondo abstracto 1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7" name="6 Rectángulo"/>
            <p:cNvSpPr/>
            <p:nvPr/>
          </p:nvSpPr>
          <p:spPr>
            <a:xfrm>
              <a:off x="2643174" y="2285992"/>
              <a:ext cx="4214843" cy="1754326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s-CO" sz="36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Cómo te pagaré </a:t>
              </a:r>
            </a:p>
            <a:p>
              <a:pPr algn="ctr"/>
              <a:r>
                <a:rPr lang="es-CO" sz="36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todo el bien que Tu</a:t>
              </a:r>
            </a:p>
            <a:p>
              <a:pPr algn="ctr"/>
              <a:r>
                <a:rPr lang="es-CO" sz="3600" b="1" cap="none" spc="0" dirty="0" smtClean="0">
                  <a:ln w="11430"/>
                  <a:solidFill>
                    <a:schemeClr val="bg1"/>
                  </a:soli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 me has hecho Señor</a:t>
              </a:r>
              <a:endParaRPr lang="es-CO" sz="3600" b="1" cap="none" spc="0" dirty="0">
                <a:ln w="11430"/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 descr="Fondo abstracto 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  <p:sp>
        <p:nvSpPr>
          <p:cNvPr id="6" name="5 Rectángulo"/>
          <p:cNvSpPr/>
          <p:nvPr/>
        </p:nvSpPr>
        <p:spPr>
          <a:xfrm>
            <a:off x="142844" y="285728"/>
            <a:ext cx="385762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CO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que te puedo yo dar, </a:t>
            </a:r>
          </a:p>
          <a:p>
            <a:pPr algn="ctr"/>
            <a:r>
              <a:rPr lang="es-CO" sz="3200" b="1" cap="none" spc="0" dirty="0" smtClean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tú conoces lo que soy: tómalo</a:t>
            </a:r>
            <a:endParaRPr lang="es-CO" sz="3200" b="1" cap="none" spc="0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207</Words>
  <Application>Microsoft Office PowerPoint</Application>
  <PresentationFormat>Presentación en pantalla (4:3)</PresentationFormat>
  <Paragraphs>37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3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 Elena</dc:creator>
  <cp:lastModifiedBy>Carmen Elena</cp:lastModifiedBy>
  <cp:revision>26</cp:revision>
  <dcterms:created xsi:type="dcterms:W3CDTF">2010-03-27T19:16:41Z</dcterms:created>
  <dcterms:modified xsi:type="dcterms:W3CDTF">2010-03-31T22:30:13Z</dcterms:modified>
</cp:coreProperties>
</file>