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82" r:id="rId2"/>
    <p:sldId id="284" r:id="rId3"/>
    <p:sldId id="297" r:id="rId4"/>
    <p:sldId id="304" r:id="rId5"/>
    <p:sldId id="285" r:id="rId6"/>
    <p:sldId id="298" r:id="rId7"/>
    <p:sldId id="286" r:id="rId8"/>
    <p:sldId id="287" r:id="rId9"/>
    <p:sldId id="302" r:id="rId10"/>
    <p:sldId id="288" r:id="rId11"/>
    <p:sldId id="289" r:id="rId12"/>
    <p:sldId id="300" r:id="rId13"/>
    <p:sldId id="290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0099CC"/>
    <a:srgbClr val="FFFF99"/>
    <a:srgbClr val="00CC66"/>
    <a:srgbClr val="FF6600"/>
    <a:srgbClr val="FF0000"/>
    <a:srgbClr val="FF33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5" d="100"/>
          <a:sy n="85" d="100"/>
        </p:scale>
        <p:origin x="-7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97EA3-B37C-4FF8-8748-715C32531BC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BA0A1-9BC4-4304-A5C7-795E3226D3B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E154E-F9F0-41DA-BAB1-6CFE9E1FF4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2532A-E18C-4817-AC7F-50A925C87ED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DFCC7-7C4B-4458-A737-9705AED716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4DC5B-B0DD-40D9-A3FD-6E82D3624C6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5832-8D9F-4CAB-BADD-034D28839C0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49BC7-8177-4D79-9778-1C5129CB38F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638DB-32D8-40C2-AAC3-7C510DDD44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F2680-FA6B-49B1-A82F-F7FA7A51DE5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F1982-3868-4EB0-B7E9-3C85E7D026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CO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CO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F62272-B7DB-472A-91E4-D014CA01F320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-65" charset="2"/>
        <a:buChar char="¨"/>
        <a:defRPr sz="3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68313" y="2565400"/>
            <a:ext cx="8382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6000">
                <a:solidFill>
                  <a:srgbClr val="F8F8F8"/>
                </a:solidFill>
                <a:latin typeface="Century Gothic" pitchFamily="-65" charset="0"/>
              </a:rPr>
              <a:t>Ser Feliz</a:t>
            </a:r>
          </a:p>
          <a:p>
            <a:pPr algn="ctr"/>
            <a:r>
              <a:rPr lang="pt-BR" sz="3600">
                <a:solidFill>
                  <a:srgbClr val="F8F8F8"/>
                </a:solidFill>
                <a:latin typeface="Century Gothic" pitchFamily="-65" charset="0"/>
              </a:rPr>
              <a:t>Autor Desconocido</a:t>
            </a:r>
            <a:endParaRPr lang="pt-PT" sz="3600">
              <a:solidFill>
                <a:srgbClr val="F8F8F8"/>
              </a:solidFill>
              <a:latin typeface="Century Gothic" pitchFamily="-65" charset="0"/>
            </a:endParaRPr>
          </a:p>
        </p:txBody>
      </p:sp>
    </p:spTree>
  </p:cSld>
  <p:clrMapOvr>
    <a:masterClrMapping/>
  </p:clrMapOvr>
  <p:transition spd="slow" advClick="0" advTm="4000">
    <p:fade thruBlk="1"/>
    <p:sndAc>
      <p:stSnd loop="1">
        <p:snd r:embed="rId2" name="02-No more lonely nights-NOV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Adolescentes 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6" y="0"/>
            <a:ext cx="9111468" cy="6858000"/>
          </a:xfrm>
          <a:prstGeom prst="rect">
            <a:avLst/>
          </a:prstGeom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7544" y="5154970"/>
            <a:ext cx="8316913" cy="170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Ser </a:t>
            </a:r>
            <a:r>
              <a:rPr lang="pt-BR" sz="2200" b="1" dirty="0" smtClean="0">
                <a:solidFill>
                  <a:srgbClr val="003300"/>
                </a:solidFill>
                <a:latin typeface="Comic Sans MS" pitchFamily="-65" charset="0"/>
              </a:rPr>
              <a:t>feliz</a:t>
            </a:r>
            <a:endParaRPr lang="pt-BR" sz="2200" b="1" dirty="0">
              <a:solidFill>
                <a:srgbClr val="003300"/>
              </a:solidFill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b="1" dirty="0" err="1" smtClean="0">
                <a:solidFill>
                  <a:srgbClr val="003300"/>
                </a:solidFill>
                <a:latin typeface="Comic Sans MS" pitchFamily="-65" charset="0"/>
              </a:rPr>
              <a:t>es</a:t>
            </a:r>
            <a:r>
              <a:rPr lang="pt-BR" sz="2200" b="1" dirty="0" smtClean="0">
                <a:solidFill>
                  <a:srgbClr val="003300"/>
                </a:solidFill>
                <a:latin typeface="Comic Sans MS" pitchFamily="-65" charset="0"/>
              </a:rPr>
              <a:t>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tener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coraje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para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oir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un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“NO". </a:t>
            </a:r>
          </a:p>
          <a:p>
            <a:pPr algn="ctr">
              <a:spcBef>
                <a:spcPts val="1000"/>
              </a:spcBef>
            </a:pPr>
            <a:r>
              <a:rPr lang="pt-BR" sz="2200" b="1" dirty="0" err="1" smtClean="0">
                <a:solidFill>
                  <a:srgbClr val="003300"/>
                </a:solidFill>
                <a:latin typeface="Comic Sans MS" pitchFamily="-65" charset="0"/>
              </a:rPr>
              <a:t>es</a:t>
            </a:r>
            <a:r>
              <a:rPr lang="pt-BR" sz="2200" b="1" dirty="0" smtClean="0">
                <a:solidFill>
                  <a:srgbClr val="003300"/>
                </a:solidFill>
                <a:latin typeface="Comic Sans MS" pitchFamily="-65" charset="0"/>
              </a:rPr>
              <a:t>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tener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seguridad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para 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recibir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 una crítica,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aunque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</a:t>
            </a:r>
            <a:r>
              <a:rPr lang="pt-BR" sz="2200" b="1" dirty="0" err="1">
                <a:solidFill>
                  <a:srgbClr val="003300"/>
                </a:solidFill>
                <a:latin typeface="Comic Sans MS" pitchFamily="-65" charset="0"/>
              </a:rPr>
              <a:t>sea</a:t>
            </a:r>
            <a:r>
              <a:rPr lang="pt-BR" sz="2200" b="1" dirty="0">
                <a:solidFill>
                  <a:srgbClr val="003300"/>
                </a:solidFill>
                <a:latin typeface="Comic Sans MS" pitchFamily="-65" charset="0"/>
              </a:rPr>
              <a:t> injusta.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Joven 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" y="0"/>
            <a:ext cx="9122996" cy="6858000"/>
          </a:xfrm>
          <a:prstGeom prst="rect">
            <a:avLst/>
          </a:prstGeom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99592" y="5805264"/>
            <a:ext cx="7056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>
                <a:latin typeface="Comic Sans MS" pitchFamily="-65" charset="0"/>
              </a:rPr>
              <a:t>Ser feliz es dejar vivir a la criatura libre, alegre y simple que hay dentro de cada uno de nosotros.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79512" y="476672"/>
            <a:ext cx="4140647" cy="590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SER FELIZ ES:</a:t>
            </a:r>
          </a:p>
          <a:p>
            <a:pPr algn="ctr">
              <a:spcBef>
                <a:spcPts val="1000"/>
              </a:spcBef>
            </a:pPr>
            <a:r>
              <a:rPr lang="pt-BR" sz="2200" dirty="0" err="1" smtClean="0">
                <a:latin typeface="Comic Sans MS" pitchFamily="-65" charset="0"/>
              </a:rPr>
              <a:t>tener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madurez</a:t>
            </a:r>
            <a:r>
              <a:rPr lang="pt-BR" sz="2200" dirty="0">
                <a:latin typeface="Comic Sans MS" pitchFamily="-65" charset="0"/>
              </a:rPr>
              <a:t> para </a:t>
            </a:r>
            <a:r>
              <a:rPr lang="pt-BR" sz="2200" dirty="0" err="1">
                <a:latin typeface="Comic Sans MS" pitchFamily="-65" charset="0"/>
              </a:rPr>
              <a:t>decir</a:t>
            </a:r>
            <a:r>
              <a:rPr lang="pt-BR" sz="2200" dirty="0">
                <a:latin typeface="Comic Sans MS" pitchFamily="-65" charset="0"/>
              </a:rPr>
              <a:t> </a:t>
            </a:r>
            <a:endParaRPr lang="pt-BR" sz="2200" dirty="0" smtClean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“</a:t>
            </a:r>
            <a:r>
              <a:rPr lang="pt-BR" sz="2200" dirty="0">
                <a:latin typeface="Comic Sans MS" pitchFamily="-65" charset="0"/>
              </a:rPr>
              <a:t>ME EQUIVOQUÉ</a:t>
            </a:r>
            <a:r>
              <a:rPr lang="pt-BR" sz="2200" dirty="0" smtClean="0">
                <a:latin typeface="Comic Sans MS" pitchFamily="-65" charset="0"/>
              </a:rPr>
              <a:t>".</a:t>
            </a:r>
          </a:p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 </a:t>
            </a:r>
            <a:endParaRPr lang="pt-BR" sz="2200" dirty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err="1" smtClean="0">
                <a:latin typeface="Comic Sans MS" pitchFamily="-65" charset="0"/>
              </a:rPr>
              <a:t>tener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osadía</a:t>
            </a:r>
            <a:r>
              <a:rPr lang="pt-BR" sz="2200" dirty="0">
                <a:latin typeface="Comic Sans MS" pitchFamily="-65" charset="0"/>
              </a:rPr>
              <a:t> para </a:t>
            </a:r>
            <a:r>
              <a:rPr lang="pt-BR" sz="2200" dirty="0" err="1">
                <a:latin typeface="Comic Sans MS" pitchFamily="-65" charset="0"/>
              </a:rPr>
              <a:t>decir</a:t>
            </a:r>
            <a:r>
              <a:rPr lang="pt-BR" sz="2200" dirty="0">
                <a:latin typeface="Comic Sans MS" pitchFamily="-65" charset="0"/>
              </a:rPr>
              <a:t> </a:t>
            </a:r>
            <a:endParaRPr lang="pt-BR" sz="2200" dirty="0" smtClean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“</a:t>
            </a:r>
            <a:r>
              <a:rPr lang="pt-BR" sz="2200" dirty="0">
                <a:latin typeface="Comic Sans MS" pitchFamily="-65" charset="0"/>
              </a:rPr>
              <a:t>PERDÓNAME". </a:t>
            </a:r>
            <a:endParaRPr lang="pt-BR" sz="2200" dirty="0" smtClean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endParaRPr lang="pt-BR" sz="2200" dirty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err="1" smtClean="0">
                <a:latin typeface="Comic Sans MS" pitchFamily="-65" charset="0"/>
              </a:rPr>
              <a:t>tener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sensibilidad</a:t>
            </a:r>
            <a:r>
              <a:rPr lang="pt-BR" sz="2200" dirty="0">
                <a:latin typeface="Comic Sans MS" pitchFamily="-65" charset="0"/>
              </a:rPr>
              <a:t> para </a:t>
            </a:r>
            <a:r>
              <a:rPr lang="pt-BR" sz="2200" dirty="0" err="1" smtClean="0">
                <a:latin typeface="Comic Sans MS" pitchFamily="-65" charset="0"/>
              </a:rPr>
              <a:t>expresar</a:t>
            </a:r>
            <a:endParaRPr lang="pt-BR" sz="2200" dirty="0" smtClean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>
                <a:latin typeface="Comic Sans MS" pitchFamily="-65" charset="0"/>
              </a:rPr>
              <a:t>“TE NECESITO". </a:t>
            </a:r>
            <a:endParaRPr lang="pt-BR" sz="2200" dirty="0" smtClean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endParaRPr lang="pt-BR" sz="2200" dirty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err="1">
                <a:latin typeface="Comic Sans MS" pitchFamily="-65" charset="0"/>
              </a:rPr>
              <a:t>Es</a:t>
            </a:r>
            <a:r>
              <a:rPr lang="pt-BR" sz="2200" dirty="0">
                <a:latin typeface="Comic Sans MS" pitchFamily="-65" charset="0"/>
              </a:rPr>
              <a:t> </a:t>
            </a:r>
            <a:r>
              <a:rPr lang="pt-BR" sz="2200" dirty="0" err="1">
                <a:latin typeface="Comic Sans MS" pitchFamily="-65" charset="0"/>
              </a:rPr>
              <a:t>tener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capacidad</a:t>
            </a:r>
            <a:r>
              <a:rPr lang="pt-BR" sz="2200" dirty="0">
                <a:latin typeface="Comic Sans MS" pitchFamily="-65" charset="0"/>
              </a:rPr>
              <a:t> de </a:t>
            </a:r>
            <a:r>
              <a:rPr lang="pt-BR" sz="2200" dirty="0" err="1" smtClean="0">
                <a:latin typeface="Comic Sans MS" pitchFamily="-65" charset="0"/>
              </a:rPr>
              <a:t>decir</a:t>
            </a:r>
            <a:endParaRPr lang="pt-BR" sz="2200" dirty="0" smtClean="0">
              <a:latin typeface="Comic Sans MS" pitchFamily="-65" charset="0"/>
            </a:endParaRPr>
          </a:p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>
                <a:latin typeface="Comic Sans MS" pitchFamily="-65" charset="0"/>
              </a:rPr>
              <a:t>"TE </a:t>
            </a:r>
            <a:r>
              <a:rPr lang="pt-BR" sz="2200" dirty="0" smtClean="0">
                <a:latin typeface="Comic Sans MS" pitchFamily="-65" charset="0"/>
              </a:rPr>
              <a:t>QUIERO MUCHO". </a:t>
            </a:r>
            <a:endParaRPr lang="pt-PT" sz="2200" dirty="0">
              <a:latin typeface="Comic Sans MS" pitchFamily="-65" charset="0"/>
            </a:endParaRPr>
          </a:p>
        </p:txBody>
      </p:sp>
      <p:pic>
        <p:nvPicPr>
          <p:cNvPr id="5" name="4 Imagen" descr="Joven 109.jpg"/>
          <p:cNvPicPr>
            <a:picLocks noChangeAspect="1"/>
          </p:cNvPicPr>
          <p:nvPr/>
        </p:nvPicPr>
        <p:blipFill>
          <a:blip r:embed="rId2"/>
          <a:srcRect l="8132" t="3719" r="3791" b="4437"/>
          <a:stretch>
            <a:fillRect/>
          </a:stretch>
        </p:blipFill>
        <p:spPr>
          <a:xfrm>
            <a:off x="4499992" y="0"/>
            <a:ext cx="4644008" cy="688001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95536" y="5805264"/>
            <a:ext cx="8382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b="1" dirty="0" err="1">
                <a:latin typeface="Comic Sans MS" pitchFamily="-65" charset="0"/>
              </a:rPr>
              <a:t>Deseo</a:t>
            </a:r>
            <a:r>
              <a:rPr lang="pt-BR" sz="2200" b="1" dirty="0">
                <a:latin typeface="Comic Sans MS" pitchFamily="-65" charset="0"/>
              </a:rPr>
              <a:t> que tu vida se </a:t>
            </a:r>
            <a:r>
              <a:rPr lang="pt-BR" sz="2200" b="1" dirty="0" err="1">
                <a:latin typeface="Comic Sans MS" pitchFamily="-65" charset="0"/>
              </a:rPr>
              <a:t>vuelva</a:t>
            </a:r>
            <a:r>
              <a:rPr lang="pt-BR" sz="2200" b="1" dirty="0">
                <a:latin typeface="Comic Sans MS" pitchFamily="-65" charset="0"/>
              </a:rPr>
              <a:t> </a:t>
            </a:r>
            <a:r>
              <a:rPr lang="pt-BR" sz="2200" b="1" dirty="0" err="1">
                <a:latin typeface="Comic Sans MS" pitchFamily="-65" charset="0"/>
              </a:rPr>
              <a:t>un</a:t>
            </a:r>
            <a:r>
              <a:rPr lang="pt-BR" sz="2200" b="1" dirty="0">
                <a:latin typeface="Comic Sans MS" pitchFamily="-65" charset="0"/>
              </a:rPr>
              <a:t> </a:t>
            </a:r>
            <a:r>
              <a:rPr lang="pt-BR" sz="2200" b="1" dirty="0" err="1">
                <a:latin typeface="Comic Sans MS" pitchFamily="-65" charset="0"/>
              </a:rPr>
              <a:t>jardín</a:t>
            </a:r>
            <a:r>
              <a:rPr lang="pt-BR" sz="2200" b="1" dirty="0">
                <a:latin typeface="Comic Sans MS" pitchFamily="-65" charset="0"/>
              </a:rPr>
              <a:t> de oportunidades </a:t>
            </a:r>
          </a:p>
          <a:p>
            <a:pPr algn="ctr">
              <a:spcBef>
                <a:spcPts val="1000"/>
              </a:spcBef>
            </a:pPr>
            <a:r>
              <a:rPr lang="pt-BR" sz="2200" b="1" dirty="0">
                <a:latin typeface="Comic Sans MS" pitchFamily="-65" charset="0"/>
              </a:rPr>
              <a:t>para </a:t>
            </a:r>
            <a:r>
              <a:rPr lang="pt-BR" sz="2200" b="1" dirty="0" smtClean="0">
                <a:latin typeface="Comic Sans MS" pitchFamily="-65" charset="0"/>
              </a:rPr>
              <a:t>que </a:t>
            </a:r>
            <a:r>
              <a:rPr lang="pt-BR" sz="2200" b="1" dirty="0" err="1" smtClean="0">
                <a:latin typeface="Comic Sans MS" pitchFamily="-65" charset="0"/>
              </a:rPr>
              <a:t>seas</a:t>
            </a:r>
            <a:r>
              <a:rPr lang="pt-BR" sz="2200" b="1" dirty="0" smtClean="0">
                <a:latin typeface="Comic Sans MS" pitchFamily="-65" charset="0"/>
              </a:rPr>
              <a:t> </a:t>
            </a:r>
            <a:r>
              <a:rPr lang="pt-BR" sz="2200" b="1" dirty="0">
                <a:latin typeface="Comic Sans MS" pitchFamily="-65" charset="0"/>
              </a:rPr>
              <a:t>feliz... </a:t>
            </a:r>
            <a:endParaRPr lang="pt-PT" sz="2200" b="1" dirty="0">
              <a:latin typeface="Comic Sans MS" pitchFamily="-65" charset="0"/>
            </a:endParaRPr>
          </a:p>
        </p:txBody>
      </p:sp>
      <p:pic>
        <p:nvPicPr>
          <p:cNvPr id="6" name="Picture 8" descr="200323612-001"/>
          <p:cNvPicPr>
            <a:picLocks noChangeAspect="1" noChangeArrowheads="1"/>
          </p:cNvPicPr>
          <p:nvPr/>
        </p:nvPicPr>
        <p:blipFill>
          <a:blip r:embed="rId2"/>
          <a:srcRect t="10514"/>
          <a:stretch>
            <a:fillRect/>
          </a:stretch>
        </p:blipFill>
        <p:spPr bwMode="auto">
          <a:xfrm>
            <a:off x="0" y="-23688"/>
            <a:ext cx="9149101" cy="546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Joven 27.jpg"/>
          <p:cNvPicPr>
            <a:picLocks noChangeAspect="1"/>
          </p:cNvPicPr>
          <p:nvPr/>
        </p:nvPicPr>
        <p:blipFill>
          <a:blip r:embed="rId2"/>
          <a:srcRect b="8219"/>
          <a:stretch>
            <a:fillRect/>
          </a:stretch>
        </p:blipFill>
        <p:spPr>
          <a:xfrm>
            <a:off x="0" y="0"/>
            <a:ext cx="9154276" cy="6858000"/>
          </a:xfrm>
          <a:prstGeom prst="rect">
            <a:avLst/>
          </a:prstGeom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8313" y="4365625"/>
            <a:ext cx="8424862" cy="1574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 err="1">
                <a:latin typeface="Comic Sans MS" pitchFamily="-65" charset="0"/>
              </a:rPr>
              <a:t>Puedes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tener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defectos</a:t>
            </a:r>
            <a:r>
              <a:rPr lang="pt-BR" sz="2200" dirty="0">
                <a:latin typeface="Comic Sans MS" pitchFamily="-65" charset="0"/>
              </a:rPr>
              <a:t>, </a:t>
            </a:r>
            <a:r>
              <a:rPr lang="pt-BR" sz="2200" dirty="0" err="1">
                <a:latin typeface="Comic Sans MS" pitchFamily="-65" charset="0"/>
              </a:rPr>
              <a:t>vivir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smtClean="0">
                <a:latin typeface="Comic Sans MS" pitchFamily="-65" charset="0"/>
              </a:rPr>
              <a:t>ansiosa </a:t>
            </a:r>
            <a:r>
              <a:rPr lang="pt-BR" sz="2200" dirty="0">
                <a:latin typeface="Comic Sans MS" pitchFamily="-65" charset="0"/>
              </a:rPr>
              <a:t>y estar </a:t>
            </a:r>
            <a:r>
              <a:rPr lang="pt-BR" sz="2200" dirty="0" smtClean="0">
                <a:latin typeface="Comic Sans MS" pitchFamily="-65" charset="0"/>
              </a:rPr>
              <a:t>irritada </a:t>
            </a:r>
            <a:r>
              <a:rPr lang="pt-BR" sz="2200" dirty="0" err="1">
                <a:latin typeface="Comic Sans MS" pitchFamily="-65" charset="0"/>
              </a:rPr>
              <a:t>algunas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veces</a:t>
            </a:r>
            <a:r>
              <a:rPr lang="pt-BR" sz="2200" dirty="0">
                <a:latin typeface="Comic Sans MS" pitchFamily="-65" charset="0"/>
              </a:rPr>
              <a:t>, pero no te olvides que tu vida </a:t>
            </a:r>
            <a:r>
              <a:rPr lang="pt-BR" sz="2200" dirty="0" err="1">
                <a:latin typeface="Comic Sans MS" pitchFamily="-65" charset="0"/>
              </a:rPr>
              <a:t>es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mayor</a:t>
            </a:r>
            <a:r>
              <a:rPr lang="pt-BR" sz="2200" dirty="0">
                <a:latin typeface="Comic Sans MS" pitchFamily="-65" charset="0"/>
              </a:rPr>
              <a:t> empresa </a:t>
            </a:r>
            <a:r>
              <a:rPr lang="pt-BR" sz="2200" dirty="0" err="1">
                <a:latin typeface="Comic Sans MS" pitchFamily="-65" charset="0"/>
              </a:rPr>
              <a:t>del</a:t>
            </a:r>
            <a:r>
              <a:rPr lang="pt-BR" sz="2200" dirty="0">
                <a:latin typeface="Comic Sans MS" pitchFamily="-65" charset="0"/>
              </a:rPr>
              <a:t> mundo. </a:t>
            </a:r>
          </a:p>
          <a:p>
            <a:pPr algn="ctr">
              <a:spcBef>
                <a:spcPts val="1000"/>
              </a:spcBef>
            </a:pPr>
            <a:r>
              <a:rPr lang="pt-BR" sz="2200" dirty="0">
                <a:latin typeface="Comic Sans MS" pitchFamily="-65" charset="0"/>
              </a:rPr>
              <a:t>Solo </a:t>
            </a:r>
            <a:r>
              <a:rPr lang="pt-BR" sz="2200" dirty="0" err="1">
                <a:latin typeface="Comic Sans MS" pitchFamily="-65" charset="0"/>
              </a:rPr>
              <a:t>tú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puedes</a:t>
            </a:r>
            <a:r>
              <a:rPr lang="pt-BR" sz="2200" dirty="0">
                <a:latin typeface="Comic Sans MS" pitchFamily="-65" charset="0"/>
              </a:rPr>
              <a:t> evitar que </a:t>
            </a:r>
            <a:r>
              <a:rPr lang="pt-BR" sz="2200" dirty="0" err="1">
                <a:latin typeface="Comic Sans MS" pitchFamily="-65" charset="0"/>
              </a:rPr>
              <a:t>ella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vaya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decadencia</a:t>
            </a:r>
            <a:r>
              <a:rPr lang="pt-BR" sz="2200" dirty="0">
                <a:latin typeface="Comic Sans MS" pitchFamily="-65" charset="0"/>
              </a:rPr>
              <a:t>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1340768"/>
            <a:ext cx="313184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 err="1" smtClean="0">
                <a:latin typeface="Comic Sans MS" pitchFamily="-65" charset="0"/>
              </a:rPr>
              <a:t>Es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bueno</a:t>
            </a:r>
            <a:r>
              <a:rPr lang="pt-BR" sz="2200" dirty="0" smtClean="0">
                <a:latin typeface="Comic Sans MS" pitchFamily="-65" charset="0"/>
              </a:rPr>
              <a:t> que </a:t>
            </a:r>
            <a:r>
              <a:rPr lang="pt-BR" sz="2200" dirty="0" err="1" smtClean="0">
                <a:latin typeface="Comic Sans MS" pitchFamily="-65" charset="0"/>
              </a:rPr>
              <a:t>aunque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muchas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personas</a:t>
            </a:r>
            <a:r>
              <a:rPr lang="pt-BR" sz="2200" dirty="0" smtClean="0">
                <a:latin typeface="Comic Sans MS" pitchFamily="-65" charset="0"/>
              </a:rPr>
              <a:t> te </a:t>
            </a:r>
            <a:r>
              <a:rPr lang="pt-BR" sz="2200" dirty="0" err="1" smtClean="0">
                <a:latin typeface="Comic Sans MS" pitchFamily="-65" charset="0"/>
              </a:rPr>
              <a:t>quieran</a:t>
            </a:r>
            <a:r>
              <a:rPr lang="pt-BR" sz="2200" dirty="0" smtClean="0">
                <a:latin typeface="Comic Sans MS" pitchFamily="-65" charset="0"/>
              </a:rPr>
              <a:t>, </a:t>
            </a:r>
            <a:r>
              <a:rPr lang="pt-BR" sz="2200" dirty="0" err="1" smtClean="0">
                <a:latin typeface="Comic Sans MS" pitchFamily="-65" charset="0"/>
              </a:rPr>
              <a:t>siempre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recuerdes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>
                <a:latin typeface="Comic Sans MS" pitchFamily="-65" charset="0"/>
              </a:rPr>
              <a:t>que ser feliz no </a:t>
            </a:r>
            <a:r>
              <a:rPr lang="pt-BR" sz="2200" dirty="0" err="1">
                <a:latin typeface="Comic Sans MS" pitchFamily="-65" charset="0"/>
              </a:rPr>
              <a:t>es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tener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un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cielo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sin</a:t>
            </a:r>
            <a:r>
              <a:rPr lang="pt-BR" sz="2200" dirty="0">
                <a:latin typeface="Comic Sans MS" pitchFamily="-65" charset="0"/>
              </a:rPr>
              <a:t> tempestades, </a:t>
            </a:r>
            <a:r>
              <a:rPr lang="pt-BR" sz="2200" dirty="0" err="1">
                <a:latin typeface="Comic Sans MS" pitchFamily="-65" charset="0"/>
              </a:rPr>
              <a:t>caminos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sin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accidentes</a:t>
            </a:r>
            <a:r>
              <a:rPr lang="pt-BR" sz="2200" dirty="0">
                <a:latin typeface="Comic Sans MS" pitchFamily="-65" charset="0"/>
              </a:rPr>
              <a:t>, </a:t>
            </a:r>
            <a:r>
              <a:rPr lang="pt-BR" sz="2200" dirty="0" err="1">
                <a:latin typeface="Comic Sans MS" pitchFamily="-65" charset="0"/>
              </a:rPr>
              <a:t>trabajos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sin</a:t>
            </a:r>
            <a:r>
              <a:rPr lang="pt-BR" sz="2200" dirty="0">
                <a:latin typeface="Comic Sans MS" pitchFamily="-65" charset="0"/>
              </a:rPr>
              <a:t> </a:t>
            </a:r>
            <a:r>
              <a:rPr lang="pt-BR" sz="2200" dirty="0" err="1">
                <a:latin typeface="Comic Sans MS" pitchFamily="-65" charset="0"/>
              </a:rPr>
              <a:t>cansancio</a:t>
            </a:r>
            <a:r>
              <a:rPr lang="pt-BR" sz="2200" dirty="0">
                <a:latin typeface="Comic Sans MS" pitchFamily="-65" charset="0"/>
              </a:rPr>
              <a:t>, relaciones </a:t>
            </a:r>
            <a:r>
              <a:rPr lang="pt-BR" sz="2200" dirty="0" err="1">
                <a:latin typeface="Comic Sans MS" pitchFamily="-65" charset="0"/>
              </a:rPr>
              <a:t>sin</a:t>
            </a:r>
            <a:r>
              <a:rPr lang="pt-BR" sz="2200" dirty="0">
                <a:latin typeface="Comic Sans MS" pitchFamily="-65" charset="0"/>
              </a:rPr>
              <a:t> decepciones. </a:t>
            </a:r>
            <a:endParaRPr lang="pt-PT" sz="2200" dirty="0">
              <a:latin typeface="Comic Sans MS" pitchFamily="-65" charset="0"/>
            </a:endParaRPr>
          </a:p>
        </p:txBody>
      </p:sp>
      <p:pic>
        <p:nvPicPr>
          <p:cNvPr id="15363" name="Picture 4" descr="18J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6416" y="0"/>
            <a:ext cx="6037584" cy="683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Joven 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" y="0"/>
            <a:ext cx="9131873" cy="6858000"/>
          </a:xfrm>
          <a:prstGeom prst="rect">
            <a:avLst/>
          </a:prstGeom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51520" y="5157192"/>
            <a:ext cx="496904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>
                <a:latin typeface="Comic Sans MS" pitchFamily="-65" charset="0"/>
              </a:rPr>
              <a:t>Ser feliz </a:t>
            </a:r>
            <a:r>
              <a:rPr lang="pt-BR" sz="2200" dirty="0" err="1">
                <a:latin typeface="Comic Sans MS" pitchFamily="-65" charset="0"/>
              </a:rPr>
              <a:t>es</a:t>
            </a:r>
            <a:r>
              <a:rPr lang="pt-BR" sz="2200" dirty="0">
                <a:latin typeface="Comic Sans MS" pitchFamily="-65" charset="0"/>
              </a:rPr>
              <a:t> encontrar </a:t>
            </a:r>
            <a:r>
              <a:rPr lang="pt-BR" sz="2200" dirty="0" err="1">
                <a:latin typeface="Comic Sans MS" pitchFamily="-65" charset="0"/>
              </a:rPr>
              <a:t>fuerza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el</a:t>
            </a:r>
            <a:r>
              <a:rPr lang="pt-BR" sz="2200" dirty="0">
                <a:latin typeface="Comic Sans MS" pitchFamily="-65" charset="0"/>
              </a:rPr>
              <a:t> </a:t>
            </a:r>
            <a:r>
              <a:rPr lang="pt-BR" sz="2200" dirty="0" err="1">
                <a:latin typeface="Comic Sans MS" pitchFamily="-65" charset="0"/>
              </a:rPr>
              <a:t>perdón</a:t>
            </a:r>
            <a:r>
              <a:rPr lang="pt-BR" sz="2200" dirty="0">
                <a:latin typeface="Comic Sans MS" pitchFamily="-65" charset="0"/>
              </a:rPr>
              <a:t>, </a:t>
            </a:r>
            <a:r>
              <a:rPr lang="pt-BR" sz="2200" dirty="0" err="1">
                <a:latin typeface="Comic Sans MS" pitchFamily="-65" charset="0"/>
              </a:rPr>
              <a:t>esperanza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las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batallas</a:t>
            </a:r>
            <a:r>
              <a:rPr lang="pt-BR" sz="2200" dirty="0">
                <a:latin typeface="Comic Sans MS" pitchFamily="-65" charset="0"/>
              </a:rPr>
              <a:t>, </a:t>
            </a:r>
            <a:r>
              <a:rPr lang="pt-BR" sz="2200" dirty="0" err="1">
                <a:latin typeface="Comic Sans MS" pitchFamily="-65" charset="0"/>
              </a:rPr>
              <a:t>seguridad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el</a:t>
            </a:r>
            <a:r>
              <a:rPr lang="pt-BR" sz="2200" dirty="0">
                <a:latin typeface="Comic Sans MS" pitchFamily="-65" charset="0"/>
              </a:rPr>
              <a:t> palco </a:t>
            </a:r>
            <a:r>
              <a:rPr lang="pt-BR" sz="2200" dirty="0" err="1">
                <a:latin typeface="Comic Sans MS" pitchFamily="-65" charset="0"/>
              </a:rPr>
              <a:t>del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miedo</a:t>
            </a:r>
            <a:r>
              <a:rPr lang="pt-BR" sz="2200" dirty="0">
                <a:latin typeface="Comic Sans MS" pitchFamily="-65" charset="0"/>
              </a:rPr>
              <a:t>, amor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los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desencuentros</a:t>
            </a:r>
            <a:r>
              <a:rPr lang="pt-BR" sz="2200" dirty="0" smtClean="0">
                <a:latin typeface="Comic Sans MS" pitchFamily="-65" charset="0"/>
              </a:rPr>
              <a:t>.</a:t>
            </a:r>
            <a:endParaRPr lang="pt-BR" sz="2200" dirty="0">
              <a:latin typeface="Comic Sans MS" pitchFamily="-65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67544" y="2924944"/>
            <a:ext cx="37444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Ser feliz no </a:t>
            </a:r>
            <a:r>
              <a:rPr lang="pt-BR" sz="2200" dirty="0" err="1" smtClean="0">
                <a:latin typeface="Comic Sans MS" pitchFamily="-65" charset="0"/>
              </a:rPr>
              <a:t>es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sólo</a:t>
            </a:r>
            <a:r>
              <a:rPr lang="pt-BR" sz="2200" dirty="0" smtClean="0">
                <a:latin typeface="Comic Sans MS" pitchFamily="-65" charset="0"/>
              </a:rPr>
              <a:t> valorizar </a:t>
            </a:r>
            <a:r>
              <a:rPr lang="pt-BR" sz="2200" dirty="0" err="1" smtClean="0">
                <a:latin typeface="Comic Sans MS" pitchFamily="-65" charset="0"/>
              </a:rPr>
              <a:t>la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sonrisa</a:t>
            </a:r>
            <a:r>
              <a:rPr lang="pt-BR" sz="2200" dirty="0" smtClean="0">
                <a:latin typeface="Comic Sans MS" pitchFamily="-65" charset="0"/>
              </a:rPr>
              <a:t>, sino </a:t>
            </a:r>
            <a:r>
              <a:rPr lang="pt-BR" sz="2200" dirty="0" err="1" smtClean="0">
                <a:latin typeface="Comic Sans MS" pitchFamily="-65" charset="0"/>
              </a:rPr>
              <a:t>también</a:t>
            </a:r>
            <a:r>
              <a:rPr lang="pt-BR" sz="2200" dirty="0" smtClean="0">
                <a:latin typeface="Comic Sans MS" pitchFamily="-65" charset="0"/>
              </a:rPr>
              <a:t> reflexionar sobre </a:t>
            </a:r>
            <a:r>
              <a:rPr lang="pt-BR" sz="2200" dirty="0" err="1" smtClean="0">
                <a:latin typeface="Comic Sans MS" pitchFamily="-65" charset="0"/>
              </a:rPr>
              <a:t>la</a:t>
            </a:r>
            <a:r>
              <a:rPr lang="pt-BR" sz="2200" dirty="0" smtClean="0">
                <a:latin typeface="Comic Sans MS" pitchFamily="-65" charset="0"/>
              </a:rPr>
              <a:t> tristeza. </a:t>
            </a:r>
            <a:endParaRPr lang="pt-BR" sz="2200" dirty="0">
              <a:latin typeface="Comic Sans MS" pitchFamily="-65" charset="0"/>
            </a:endParaRPr>
          </a:p>
        </p:txBody>
      </p:sp>
      <p:pic>
        <p:nvPicPr>
          <p:cNvPr id="5" name="4 Imagen" descr="Joven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765" y="260648"/>
            <a:ext cx="4398235" cy="659735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Joven 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82835"/>
          </a:xfrm>
          <a:prstGeom prst="rect">
            <a:avLst/>
          </a:prstGeom>
        </p:spPr>
      </p:pic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67544" y="6088559"/>
            <a:ext cx="79406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 smtClean="0">
                <a:latin typeface="Comic Sans MS" pitchFamily="-65" charset="0"/>
              </a:rPr>
              <a:t>No</a:t>
            </a:r>
            <a:r>
              <a:rPr lang="pt-BR" sz="2200" dirty="0">
                <a:latin typeface="Comic Sans MS" pitchFamily="-65" charset="0"/>
              </a:rPr>
              <a:t> </a:t>
            </a:r>
            <a:r>
              <a:rPr lang="pt-BR" sz="2200" dirty="0" err="1">
                <a:latin typeface="Comic Sans MS" pitchFamily="-65" charset="0"/>
              </a:rPr>
              <a:t>es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 smtClean="0">
                <a:latin typeface="Comic Sans MS" pitchFamily="-65" charset="0"/>
              </a:rPr>
              <a:t>sólo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tener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alegría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con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los</a:t>
            </a:r>
            <a:r>
              <a:rPr lang="pt-BR" sz="2200" dirty="0">
                <a:latin typeface="Comic Sans MS" pitchFamily="-65" charset="0"/>
              </a:rPr>
              <a:t> aplausos, sino encontrar </a:t>
            </a:r>
            <a:r>
              <a:rPr lang="pt-BR" sz="2200" dirty="0" err="1">
                <a:latin typeface="Comic Sans MS" pitchFamily="-65" charset="0"/>
              </a:rPr>
              <a:t>alegría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el</a:t>
            </a:r>
            <a:r>
              <a:rPr lang="pt-BR" sz="2200" dirty="0">
                <a:latin typeface="Comic Sans MS" pitchFamily="-65" charset="0"/>
              </a:rPr>
              <a:t> anonimato. </a:t>
            </a:r>
            <a:endParaRPr lang="pt-PT" sz="2200" dirty="0">
              <a:latin typeface="Comic Sans MS" pitchFamily="-65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Joven 8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" y="0"/>
            <a:ext cx="9122626" cy="6858000"/>
          </a:xfrm>
          <a:prstGeom prst="rect">
            <a:avLst/>
          </a:prstGeom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5733256"/>
            <a:ext cx="88931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>
                <a:latin typeface="Comic Sans MS" pitchFamily="-65" charset="0"/>
              </a:rPr>
              <a:t>Ser feliz </a:t>
            </a:r>
            <a:r>
              <a:rPr lang="pt-BR" sz="2200" dirty="0" err="1">
                <a:latin typeface="Comic Sans MS" pitchFamily="-65" charset="0"/>
              </a:rPr>
              <a:t>es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reconocer</a:t>
            </a:r>
            <a:r>
              <a:rPr lang="pt-BR" sz="2200" dirty="0">
                <a:latin typeface="Comic Sans MS" pitchFamily="-65" charset="0"/>
              </a:rPr>
              <a:t> que vale </a:t>
            </a:r>
            <a:r>
              <a:rPr lang="pt-BR" sz="2200" dirty="0" err="1">
                <a:latin typeface="Comic Sans MS" pitchFamily="-65" charset="0"/>
              </a:rPr>
              <a:t>la</a:t>
            </a:r>
            <a:r>
              <a:rPr lang="pt-BR" sz="2200" dirty="0">
                <a:latin typeface="Comic Sans MS" pitchFamily="-65" charset="0"/>
              </a:rPr>
              <a:t> pena </a:t>
            </a:r>
            <a:r>
              <a:rPr lang="pt-BR" sz="2200" dirty="0" err="1">
                <a:latin typeface="Comic Sans MS" pitchFamily="-65" charset="0"/>
              </a:rPr>
              <a:t>vivir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la</a:t>
            </a:r>
            <a:r>
              <a:rPr lang="pt-BR" sz="2200" dirty="0">
                <a:latin typeface="Comic Sans MS" pitchFamily="-65" charset="0"/>
              </a:rPr>
              <a:t> vida, a pesar de todos </a:t>
            </a:r>
            <a:r>
              <a:rPr lang="pt-BR" sz="2200" dirty="0" err="1">
                <a:latin typeface="Comic Sans MS" pitchFamily="-65" charset="0"/>
              </a:rPr>
              <a:t>los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desafíos</a:t>
            </a:r>
            <a:r>
              <a:rPr lang="pt-BR" sz="2200" dirty="0">
                <a:latin typeface="Comic Sans MS" pitchFamily="-65" charset="0"/>
              </a:rPr>
              <a:t>, </a:t>
            </a:r>
            <a:r>
              <a:rPr lang="pt-BR" sz="2200" dirty="0" err="1">
                <a:latin typeface="Comic Sans MS" pitchFamily="-65" charset="0"/>
              </a:rPr>
              <a:t>incomprensiones</a:t>
            </a:r>
            <a:r>
              <a:rPr lang="pt-BR" sz="2200" dirty="0">
                <a:latin typeface="Comic Sans MS" pitchFamily="-65" charset="0"/>
              </a:rPr>
              <a:t> y períodos de </a:t>
            </a:r>
            <a:r>
              <a:rPr lang="pt-BR" sz="2200" dirty="0" err="1">
                <a:latin typeface="Comic Sans MS" pitchFamily="-65" charset="0"/>
              </a:rPr>
              <a:t>crisis</a:t>
            </a:r>
            <a:r>
              <a:rPr lang="pt-BR" sz="2200" dirty="0">
                <a:latin typeface="Comic Sans MS" pitchFamily="-65" charset="0"/>
              </a:rPr>
              <a:t>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Joven 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27584" y="5733256"/>
            <a:ext cx="78057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dirty="0" err="1" smtClean="0">
                <a:latin typeface="Comic Sans MS" pitchFamily="-65" charset="0"/>
              </a:rPr>
              <a:t>Es</a:t>
            </a:r>
            <a:r>
              <a:rPr lang="pt-BR" sz="2200" dirty="0" smtClean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atravesar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desiertos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fuera</a:t>
            </a:r>
            <a:r>
              <a:rPr lang="pt-BR" sz="2200" dirty="0">
                <a:latin typeface="Comic Sans MS" pitchFamily="-65" charset="0"/>
              </a:rPr>
              <a:t> de </a:t>
            </a:r>
            <a:r>
              <a:rPr lang="pt-BR" sz="2200" dirty="0" err="1">
                <a:latin typeface="Comic Sans MS" pitchFamily="-65" charset="0"/>
              </a:rPr>
              <a:t>sí</a:t>
            </a:r>
            <a:r>
              <a:rPr lang="pt-BR" sz="2200" dirty="0">
                <a:latin typeface="Comic Sans MS" pitchFamily="-65" charset="0"/>
              </a:rPr>
              <a:t>, mas ser capaz de encontrar </a:t>
            </a:r>
            <a:r>
              <a:rPr lang="pt-BR" sz="2200" dirty="0" err="1">
                <a:latin typeface="Comic Sans MS" pitchFamily="-65" charset="0"/>
              </a:rPr>
              <a:t>un</a:t>
            </a:r>
            <a:r>
              <a:rPr lang="pt-BR" sz="2200" dirty="0">
                <a:latin typeface="Comic Sans MS" pitchFamily="-65" charset="0"/>
              </a:rPr>
              <a:t> </a:t>
            </a:r>
            <a:r>
              <a:rPr lang="pt-BR" sz="2200" dirty="0" err="1">
                <a:latin typeface="Comic Sans MS" pitchFamily="-65" charset="0"/>
              </a:rPr>
              <a:t>oasis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en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lo</a:t>
            </a:r>
            <a:r>
              <a:rPr lang="pt-BR" sz="2200" dirty="0">
                <a:latin typeface="Comic Sans MS" pitchFamily="-65" charset="0"/>
              </a:rPr>
              <a:t> </a:t>
            </a:r>
            <a:r>
              <a:rPr lang="pt-BR" sz="2200" dirty="0" err="1">
                <a:latin typeface="Comic Sans MS" pitchFamily="-65" charset="0"/>
              </a:rPr>
              <a:t>recóndito</a:t>
            </a:r>
            <a:r>
              <a:rPr lang="pt-BR" sz="2200" dirty="0">
                <a:latin typeface="Comic Sans MS" pitchFamily="-65" charset="0"/>
              </a:rPr>
              <a:t> de </a:t>
            </a:r>
            <a:r>
              <a:rPr lang="pt-BR" sz="2200" dirty="0" err="1">
                <a:latin typeface="Comic Sans MS" pitchFamily="-65" charset="0"/>
              </a:rPr>
              <a:t>nuestra</a:t>
            </a:r>
            <a:r>
              <a:rPr lang="pt-BR" sz="2200" dirty="0">
                <a:latin typeface="Comic Sans MS" pitchFamily="-65" charset="0"/>
              </a:rPr>
              <a:t> alma.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Joven 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43608" y="5877272"/>
            <a:ext cx="5905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0"/>
              </a:spcBef>
            </a:pPr>
            <a:r>
              <a:rPr lang="pt-BR" sz="2200" b="1" dirty="0" err="1">
                <a:solidFill>
                  <a:schemeClr val="bg2"/>
                </a:solidFill>
                <a:latin typeface="Comic Sans MS" pitchFamily="-65" charset="0"/>
              </a:rPr>
              <a:t>Es</a:t>
            </a:r>
            <a:r>
              <a:rPr lang="pt-BR" sz="2200" b="1" dirty="0">
                <a:solidFill>
                  <a:schemeClr val="bg2"/>
                </a:solidFill>
                <a:latin typeface="Comic Sans MS" pitchFamily="-65" charset="0"/>
              </a:rPr>
              <a:t> agradecer a DIOS cada </a:t>
            </a:r>
            <a:r>
              <a:rPr lang="pt-BR" sz="2200" b="1" dirty="0" err="1">
                <a:solidFill>
                  <a:schemeClr val="bg2"/>
                </a:solidFill>
                <a:latin typeface="Comic Sans MS" pitchFamily="-65" charset="0"/>
              </a:rPr>
              <a:t>mañana</a:t>
            </a:r>
            <a:r>
              <a:rPr lang="pt-BR" sz="2200" b="1" dirty="0">
                <a:solidFill>
                  <a:schemeClr val="bg2"/>
                </a:solidFill>
                <a:latin typeface="Comic Sans MS" pitchFamily="-65" charset="0"/>
              </a:rPr>
              <a:t> por </a:t>
            </a:r>
            <a:r>
              <a:rPr lang="pt-BR" sz="2200" b="1" dirty="0" err="1">
                <a:solidFill>
                  <a:schemeClr val="bg2"/>
                </a:solidFill>
                <a:latin typeface="Comic Sans MS" pitchFamily="-65" charset="0"/>
              </a:rPr>
              <a:t>el</a:t>
            </a:r>
            <a:r>
              <a:rPr lang="pt-BR" sz="2200" b="1" dirty="0">
                <a:solidFill>
                  <a:schemeClr val="bg2"/>
                </a:solidFill>
                <a:latin typeface="Comic Sans MS" pitchFamily="-65" charset="0"/>
              </a:rPr>
              <a:t> </a:t>
            </a:r>
            <a:r>
              <a:rPr lang="pt-BR" sz="2200" b="1" dirty="0" err="1">
                <a:solidFill>
                  <a:schemeClr val="bg2"/>
                </a:solidFill>
                <a:latin typeface="Comic Sans MS" pitchFamily="-65" charset="0"/>
              </a:rPr>
              <a:t>milagro</a:t>
            </a:r>
            <a:r>
              <a:rPr lang="pt-BR" sz="2200" b="1" dirty="0">
                <a:solidFill>
                  <a:schemeClr val="bg2"/>
                </a:solidFill>
                <a:latin typeface="Comic Sans MS" pitchFamily="-65" charset="0"/>
              </a:rPr>
              <a:t> de </a:t>
            </a:r>
            <a:r>
              <a:rPr lang="pt-BR" sz="2200" b="1" dirty="0" err="1">
                <a:solidFill>
                  <a:schemeClr val="bg2"/>
                </a:solidFill>
                <a:latin typeface="Comic Sans MS" pitchFamily="-65" charset="0"/>
              </a:rPr>
              <a:t>la</a:t>
            </a:r>
            <a:r>
              <a:rPr lang="pt-BR" sz="2200" b="1" dirty="0">
                <a:solidFill>
                  <a:schemeClr val="bg2"/>
                </a:solidFill>
                <a:latin typeface="Comic Sans MS" pitchFamily="-65" charset="0"/>
              </a:rPr>
              <a:t> vida. </a:t>
            </a:r>
            <a:endParaRPr lang="pt-PT" sz="2200" b="1" dirty="0">
              <a:solidFill>
                <a:schemeClr val="bg2"/>
              </a:solidFill>
              <a:latin typeface="Comic Sans MS" pitchFamily="-65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</p:bldLst>
  </p:timing>
</p:sld>
</file>

<file path=ppt/theme/theme1.xml><?xml version="1.0" encoding="utf-8"?>
<a:theme xmlns:a="http://schemas.openxmlformats.org/drawingml/2006/main" name="Chave e fechadura">
  <a:themeElements>
    <a:clrScheme name="Chave e fechadura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Chave e fechadu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Chave e fechadura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ve e fechadura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ve e fechadura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ve e fechadura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ve e fechadura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ve e fechadura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apresentação\Chave e fechadura.pot</Template>
  <TotalTime>391</TotalTime>
  <Words>120</Words>
  <Application>Microsoft Office PowerPoint</Application>
  <PresentationFormat>Presentación en pantalla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Times New Roman</vt:lpstr>
      <vt:lpstr>ＭＳ Ｐゴシック</vt:lpstr>
      <vt:lpstr>Arial</vt:lpstr>
      <vt:lpstr>Symbol</vt:lpstr>
      <vt:lpstr>Calibri</vt:lpstr>
      <vt:lpstr>Century Gothic</vt:lpstr>
      <vt:lpstr>Comic Sans MS</vt:lpstr>
      <vt:lpstr>Chave e fechadura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Faxina da Alma</dc:title>
  <dc:creator>karinizumi@sercomtel.com.br</dc:creator>
  <dc:description>TEMPO DE GERMINAR_x000d_
http://br.groups.yahoo.com/group/tempo_de_germinar/</dc:description>
  <cp:lastModifiedBy>carmen</cp:lastModifiedBy>
  <cp:revision>34</cp:revision>
  <dcterms:created xsi:type="dcterms:W3CDTF">2005-08-19T03:34:17Z</dcterms:created>
  <dcterms:modified xsi:type="dcterms:W3CDTF">2011-04-26T12:42:29Z</dcterms:modified>
</cp:coreProperties>
</file>