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8" r:id="rId2"/>
    <p:sldId id="258" r:id="rId3"/>
    <p:sldId id="257" r:id="rId4"/>
    <p:sldId id="259" r:id="rId5"/>
    <p:sldId id="260" r:id="rId6"/>
    <p:sldId id="288" r:id="rId7"/>
    <p:sldId id="289" r:id="rId8"/>
    <p:sldId id="261" r:id="rId9"/>
    <p:sldId id="263" r:id="rId10"/>
    <p:sldId id="290" r:id="rId11"/>
    <p:sldId id="264" r:id="rId12"/>
    <p:sldId id="291" r:id="rId13"/>
    <p:sldId id="309" r:id="rId14"/>
    <p:sldId id="292" r:id="rId15"/>
    <p:sldId id="293" r:id="rId16"/>
    <p:sldId id="310" r:id="rId17"/>
    <p:sldId id="305" r:id="rId18"/>
    <p:sldId id="311" r:id="rId19"/>
    <p:sldId id="312" r:id="rId20"/>
    <p:sldId id="313" r:id="rId21"/>
    <p:sldId id="294" r:id="rId22"/>
    <p:sldId id="304" r:id="rId23"/>
    <p:sldId id="296" r:id="rId24"/>
    <p:sldId id="298" r:id="rId25"/>
    <p:sldId id="299" r:id="rId26"/>
    <p:sldId id="300" r:id="rId27"/>
    <p:sldId id="314" r:id="rId28"/>
    <p:sldId id="315" r:id="rId29"/>
    <p:sldId id="317" r:id="rId30"/>
    <p:sldId id="316" r:id="rId31"/>
    <p:sldId id="268" r:id="rId32"/>
    <p:sldId id="302" r:id="rId33"/>
    <p:sldId id="321" r:id="rId34"/>
    <p:sldId id="318" r:id="rId3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BECCF4"/>
    <a:srgbClr val="BAE9F8"/>
    <a:srgbClr val="FFE781"/>
    <a:srgbClr val="8A7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p:scale>
          <a:sx n="70" d="100"/>
          <a:sy n="70"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677BB4-90AA-40D8-BF70-7594ACBDE717}" type="slidenum">
              <a:rPr lang="it-IT"/>
              <a:pPr>
                <a:defRPr/>
              </a:pPr>
              <a:t>‹Nº›</a:t>
            </a:fld>
            <a:endParaRPr lang="it-IT"/>
          </a:p>
        </p:txBody>
      </p:sp>
    </p:spTree>
    <p:extLst>
      <p:ext uri="{BB962C8B-B14F-4D97-AF65-F5344CB8AC3E}">
        <p14:creationId xmlns:p14="http://schemas.microsoft.com/office/powerpoint/2010/main" val="647422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a:lstStyle/>
          <a:p>
            <a:pPr eaLnBrk="1" hangingPunct="1"/>
            <a:endParaRPr lang="en-US" smtClean="0"/>
          </a:p>
        </p:txBody>
      </p:sp>
      <p:sp>
        <p:nvSpPr>
          <p:cNvPr id="47108" name="Segnaposto numero diapositiva 3"/>
          <p:cNvSpPr>
            <a:spLocks noGrp="1"/>
          </p:cNvSpPr>
          <p:nvPr>
            <p:ph type="sldNum" sz="quarter" idx="5"/>
          </p:nvPr>
        </p:nvSpPr>
        <p:spPr>
          <a:noFill/>
        </p:spPr>
        <p:txBody>
          <a:bodyPr/>
          <a:lstStyle/>
          <a:p>
            <a:fld id="{A2DD6553-A391-4204-BB41-CA00D0621E1E}"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a:lstStyle/>
          <a:p>
            <a:pPr eaLnBrk="1" hangingPunct="1"/>
            <a:endParaRPr lang="en-US" smtClean="0"/>
          </a:p>
        </p:txBody>
      </p:sp>
      <p:sp>
        <p:nvSpPr>
          <p:cNvPr id="48132" name="Segnaposto numero diapositiva 3"/>
          <p:cNvSpPr>
            <a:spLocks noGrp="1"/>
          </p:cNvSpPr>
          <p:nvPr>
            <p:ph type="sldNum" sz="quarter" idx="5"/>
          </p:nvPr>
        </p:nvSpPr>
        <p:spPr>
          <a:noFill/>
        </p:spPr>
        <p:txBody>
          <a:bodyPr/>
          <a:lstStyle/>
          <a:p>
            <a:fld id="{B5313D03-63A3-4A7D-9901-A2B3C3B2B0B0}"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a:lstStyle/>
          <a:p>
            <a:pPr eaLnBrk="1" hangingPunct="1"/>
            <a:endParaRPr lang="en-US" smtClean="0"/>
          </a:p>
        </p:txBody>
      </p:sp>
      <p:sp>
        <p:nvSpPr>
          <p:cNvPr id="49156" name="Segnaposto numero diapositiva 3"/>
          <p:cNvSpPr>
            <a:spLocks noGrp="1"/>
          </p:cNvSpPr>
          <p:nvPr>
            <p:ph type="sldNum" sz="quarter" idx="5"/>
          </p:nvPr>
        </p:nvSpPr>
        <p:spPr>
          <a:noFill/>
        </p:spPr>
        <p:txBody>
          <a:bodyPr/>
          <a:lstStyle/>
          <a:p>
            <a:fld id="{02BE7630-6F65-43B7-A9EE-028DB6E089DE}"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p:spPr>
        <p:txBody>
          <a:bodyPr/>
          <a:lstStyle/>
          <a:p>
            <a:pPr eaLnBrk="1" hangingPunct="1"/>
            <a:endParaRPr lang="en-US" smtClean="0"/>
          </a:p>
        </p:txBody>
      </p:sp>
      <p:sp>
        <p:nvSpPr>
          <p:cNvPr id="5018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FA4DF2-E944-4FA2-88AD-5067D887F4F5}" type="slidenum">
              <a:rPr lang="it-IT" sz="1200"/>
              <a:pPr algn="r"/>
              <a:t>13</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pPr eaLnBrk="1" hangingPunct="1"/>
            <a:endParaRPr lang="en-US" smtClean="0"/>
          </a:p>
        </p:txBody>
      </p:sp>
      <p:sp>
        <p:nvSpPr>
          <p:cNvPr id="51204" name="Segnaposto numero diapositiva 3"/>
          <p:cNvSpPr>
            <a:spLocks noGrp="1"/>
          </p:cNvSpPr>
          <p:nvPr>
            <p:ph type="sldNum" sz="quarter" idx="5"/>
          </p:nvPr>
        </p:nvSpPr>
        <p:spPr>
          <a:noFill/>
        </p:spPr>
        <p:txBody>
          <a:bodyPr/>
          <a:lstStyle/>
          <a:p>
            <a:fld id="{5935239C-6977-4144-9A91-6523716B65B6}" type="slidenum">
              <a:rPr lang="it-IT" smtClean="0"/>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pPr eaLnBrk="1" hangingPunct="1"/>
            <a:endParaRPr lang="en-US" smtClean="0"/>
          </a:p>
        </p:txBody>
      </p:sp>
      <p:sp>
        <p:nvSpPr>
          <p:cNvPr id="52228" name="Segnaposto numero diapositiva 3"/>
          <p:cNvSpPr>
            <a:spLocks noGrp="1"/>
          </p:cNvSpPr>
          <p:nvPr>
            <p:ph type="sldNum" sz="quarter" idx="5"/>
          </p:nvPr>
        </p:nvSpPr>
        <p:spPr>
          <a:noFill/>
        </p:spPr>
        <p:txBody>
          <a:bodyPr/>
          <a:lstStyle/>
          <a:p>
            <a:fld id="{EB26426F-BC17-4641-9A04-EB6B053B3EB7}" type="slidenum">
              <a:rPr lang="it-IT" smtClean="0"/>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pPr eaLnBrk="1" hangingPunct="1"/>
            <a:endParaRPr lang="en-US" smtClean="0"/>
          </a:p>
        </p:txBody>
      </p:sp>
      <p:sp>
        <p:nvSpPr>
          <p:cNvPr id="5325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AD25A3-13CF-4E5F-AC04-4EB0CC8B2763}" type="slidenum">
              <a:rPr lang="it-IT" sz="1200"/>
              <a:pPr algn="r"/>
              <a:t>16</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p:spPr>
        <p:txBody>
          <a:bodyPr/>
          <a:lstStyle/>
          <a:p>
            <a:pPr eaLnBrk="1" hangingPunct="1"/>
            <a:endParaRPr lang="en-US" smtClean="0"/>
          </a:p>
        </p:txBody>
      </p:sp>
      <p:sp>
        <p:nvSpPr>
          <p:cNvPr id="54276" name="Segnaposto numero diapositiva 3"/>
          <p:cNvSpPr>
            <a:spLocks noGrp="1"/>
          </p:cNvSpPr>
          <p:nvPr>
            <p:ph type="sldNum" sz="quarter" idx="5"/>
          </p:nvPr>
        </p:nvSpPr>
        <p:spPr>
          <a:noFill/>
        </p:spPr>
        <p:txBody>
          <a:bodyPr/>
          <a:lstStyle/>
          <a:p>
            <a:fld id="{91AA5F98-034B-4566-A7A8-8FAEBCEA3182}" type="slidenum">
              <a:rPr lang="it-IT" smtClean="0"/>
              <a:pPr/>
              <a:t>21</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pPr eaLnBrk="1" hangingPunct="1"/>
            <a:endParaRPr lang="en-US" smtClean="0"/>
          </a:p>
        </p:txBody>
      </p:sp>
      <p:sp>
        <p:nvSpPr>
          <p:cNvPr id="55300" name="Segnaposto numero diapositiva 3"/>
          <p:cNvSpPr>
            <a:spLocks noGrp="1"/>
          </p:cNvSpPr>
          <p:nvPr>
            <p:ph type="sldNum" sz="quarter" idx="5"/>
          </p:nvPr>
        </p:nvSpPr>
        <p:spPr>
          <a:noFill/>
        </p:spPr>
        <p:txBody>
          <a:bodyPr/>
          <a:lstStyle/>
          <a:p>
            <a:fld id="{8F7D744B-6342-44E8-9B95-95B0780880FF}" type="slidenum">
              <a:rPr lang="it-IT" smtClean="0"/>
              <a:pPr/>
              <a:t>23</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CC7437-2DB3-4523-8D2A-6ED3A82BC908}" type="slidenum">
              <a:rPr lang="it-IT" smtClean="0"/>
              <a:pPr/>
              <a:t>24</a:t>
            </a:fld>
            <a:endParaRPr lang="it-IT"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161673-7FF6-44F5-9DB8-5A3B91382CB1}" type="slidenum">
              <a:rPr lang="it-IT" sz="1200"/>
              <a:pPr algn="r"/>
              <a:t>24</a:t>
            </a:fld>
            <a:endParaRPr lang="it-IT"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pPr eaLnBrk="1" hangingPunct="1"/>
            <a:endParaRPr lang="en-US" smtClean="0"/>
          </a:p>
        </p:txBody>
      </p:sp>
      <p:sp>
        <p:nvSpPr>
          <p:cNvPr id="38916" name="Segnaposto numero diapositiva 3"/>
          <p:cNvSpPr>
            <a:spLocks noGrp="1"/>
          </p:cNvSpPr>
          <p:nvPr>
            <p:ph type="sldNum" sz="quarter" idx="5"/>
          </p:nvPr>
        </p:nvSpPr>
        <p:spPr>
          <a:noFill/>
        </p:spPr>
        <p:txBody>
          <a:bodyPr/>
          <a:lstStyle/>
          <a:p>
            <a:fld id="{5762FA38-4AB5-4B1D-8BE5-FD9D6EAF2C95}" type="slidenum">
              <a:rPr lang="it-IT" smtClean="0"/>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FD222F-DA28-40D1-A1D8-1142B924D85F}" type="slidenum">
              <a:rPr lang="it-IT" smtClean="0"/>
              <a:pPr/>
              <a:t>25</a:t>
            </a:fld>
            <a:endParaRPr lang="it-IT"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92DDF-270C-4E3D-8EAA-D1B82017E6D6}" type="slidenum">
              <a:rPr lang="it-IT" sz="1200"/>
              <a:pPr algn="r"/>
              <a:t>25</a:t>
            </a:fld>
            <a:endParaRPr lang="it-IT"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3E8C568-8D3A-4C91-B7CC-C6773125642B}" type="slidenum">
              <a:rPr lang="it-IT" smtClean="0"/>
              <a:pPr/>
              <a:t>26</a:t>
            </a:fld>
            <a:endParaRPr lang="it-IT"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11F3BF-44E1-4F5C-B261-0D82963AC95A}" type="slidenum">
              <a:rPr lang="it-IT" sz="1200"/>
              <a:pPr algn="r"/>
              <a:t>26</a:t>
            </a:fld>
            <a:endParaRPr lang="it-IT"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endParaRPr lang="en-US" smtClean="0"/>
          </a:p>
        </p:txBody>
      </p:sp>
      <p:sp>
        <p:nvSpPr>
          <p:cNvPr id="59396"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7EEDF2-3BDF-4C58-B281-1B13D734F4F0}" type="slidenum">
              <a:rPr lang="it-IT" sz="1200"/>
              <a:pPr algn="r"/>
              <a:t>27</a:t>
            </a:fld>
            <a:endParaRPr 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pPr eaLnBrk="1" hangingPunct="1"/>
            <a:endParaRPr lang="en-US" smtClean="0"/>
          </a:p>
        </p:txBody>
      </p:sp>
      <p:sp>
        <p:nvSpPr>
          <p:cNvPr id="6042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FE8858-D1DF-4D6D-80A5-62689FB4A5C2}" type="slidenum">
              <a:rPr lang="it-IT" sz="1200"/>
              <a:pPr algn="r"/>
              <a:t>28</a:t>
            </a:fld>
            <a:endParaRPr 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p:spPr>
        <p:txBody>
          <a:bodyPr/>
          <a:lstStyle/>
          <a:p>
            <a:pPr eaLnBrk="1" hangingPunct="1"/>
            <a:endParaRPr lang="en-US" smtClean="0"/>
          </a:p>
        </p:txBody>
      </p:sp>
      <p:sp>
        <p:nvSpPr>
          <p:cNvPr id="6144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3D42DC-93AF-414C-A708-FB60A8A0EF32}" type="slidenum">
              <a:rPr lang="it-IT" sz="1200"/>
              <a:pPr algn="r"/>
              <a:t>29</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pPr eaLnBrk="1" hangingPunct="1"/>
            <a:endParaRPr lang="en-US" smtClean="0"/>
          </a:p>
        </p:txBody>
      </p:sp>
      <p:sp>
        <p:nvSpPr>
          <p:cNvPr id="62468"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F3710E8-8B6D-4565-980D-E22C363BBF11}" type="slidenum">
              <a:rPr lang="it-IT" sz="1200"/>
              <a:pPr algn="r"/>
              <a:t>30</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p:spPr>
        <p:txBody>
          <a:bodyPr/>
          <a:lstStyle/>
          <a:p>
            <a:pPr eaLnBrk="1" hangingPunct="1"/>
            <a:endParaRPr lang="en-US" smtClean="0"/>
          </a:p>
        </p:txBody>
      </p:sp>
      <p:sp>
        <p:nvSpPr>
          <p:cNvPr id="63492" name="Segnaposto numero diapositiva 3"/>
          <p:cNvSpPr>
            <a:spLocks noGrp="1"/>
          </p:cNvSpPr>
          <p:nvPr>
            <p:ph type="sldNum" sz="quarter" idx="5"/>
          </p:nvPr>
        </p:nvSpPr>
        <p:spPr>
          <a:noFill/>
        </p:spPr>
        <p:txBody>
          <a:bodyPr/>
          <a:lstStyle/>
          <a:p>
            <a:fld id="{FC88579E-9E12-4B01-A3A7-9BF48CD0A3B9}" type="slidenum">
              <a:rPr lang="it-IT" smtClean="0"/>
              <a:pPr/>
              <a:t>31</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pPr eaLnBrk="1" hangingPunct="1"/>
            <a:endParaRPr lang="en-US" smtClean="0"/>
          </a:p>
        </p:txBody>
      </p:sp>
      <p:sp>
        <p:nvSpPr>
          <p:cNvPr id="64516" name="Segnaposto numero diapositiva 3"/>
          <p:cNvSpPr>
            <a:spLocks noGrp="1"/>
          </p:cNvSpPr>
          <p:nvPr>
            <p:ph type="sldNum" sz="quarter" idx="5"/>
          </p:nvPr>
        </p:nvSpPr>
        <p:spPr>
          <a:noFill/>
        </p:spPr>
        <p:txBody>
          <a:bodyPr/>
          <a:lstStyle/>
          <a:p>
            <a:fld id="{4363C91A-99D4-46A4-8441-F46BAED06FDB}" type="slidenum">
              <a:rPr lang="it-IT" smtClean="0"/>
              <a:pPr/>
              <a:t>32</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ln/>
        </p:spPr>
        <p:txBody>
          <a:bodyPr/>
          <a:lstStyle/>
          <a:p>
            <a:pPr eaLnBrk="1" hangingPunct="1"/>
            <a:endParaRPr lang="en-US" smtClean="0"/>
          </a:p>
        </p:txBody>
      </p:sp>
      <p:sp>
        <p:nvSpPr>
          <p:cNvPr id="6554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FE6E2D-4C1D-45D2-9EC9-B5136843F12C}" type="slidenum">
              <a:rPr lang="it-IT" sz="1200"/>
              <a:pPr algn="r"/>
              <a:t>33</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p:spPr>
        <p:txBody>
          <a:bodyPr/>
          <a:lstStyle/>
          <a:p>
            <a:pPr eaLnBrk="1" hangingPunct="1"/>
            <a:endParaRPr lang="en-US" smtClean="0"/>
          </a:p>
        </p:txBody>
      </p:sp>
      <p:sp>
        <p:nvSpPr>
          <p:cNvPr id="6656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8FA9C4-7C49-455F-9BAE-ADCD16F2039E}" type="slidenum">
              <a:rPr lang="it-IT" sz="1200"/>
              <a:pPr algn="r"/>
              <a:t>34</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en-US" smtClean="0"/>
          </a:p>
        </p:txBody>
      </p:sp>
      <p:sp>
        <p:nvSpPr>
          <p:cNvPr id="39940" name="Segnaposto numero diapositiva 3"/>
          <p:cNvSpPr>
            <a:spLocks noGrp="1"/>
          </p:cNvSpPr>
          <p:nvPr>
            <p:ph type="sldNum" sz="quarter" idx="5"/>
          </p:nvPr>
        </p:nvSpPr>
        <p:spPr>
          <a:noFill/>
        </p:spPr>
        <p:txBody>
          <a:bodyPr/>
          <a:lstStyle/>
          <a:p>
            <a:fld id="{561ACDD8-F3A6-43A7-AD0B-B7A4DA283EF2}"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pPr eaLnBrk="1" hangingPunct="1"/>
            <a:endParaRPr lang="en-US" smtClean="0"/>
          </a:p>
        </p:txBody>
      </p:sp>
      <p:sp>
        <p:nvSpPr>
          <p:cNvPr id="40964" name="Segnaposto numero diapositiva 3"/>
          <p:cNvSpPr>
            <a:spLocks noGrp="1"/>
          </p:cNvSpPr>
          <p:nvPr>
            <p:ph type="sldNum" sz="quarter" idx="5"/>
          </p:nvPr>
        </p:nvSpPr>
        <p:spPr>
          <a:noFill/>
        </p:spPr>
        <p:txBody>
          <a:bodyPr/>
          <a:lstStyle/>
          <a:p>
            <a:fld id="{7EBDEA4C-E9D8-4BAB-BA3D-35B29DBEE007}" type="slidenum">
              <a:rPr lang="it-IT" smtClean="0"/>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pPr eaLnBrk="1" hangingPunct="1"/>
            <a:endParaRPr lang="en-US" smtClean="0"/>
          </a:p>
        </p:txBody>
      </p:sp>
      <p:sp>
        <p:nvSpPr>
          <p:cNvPr id="41988" name="Segnaposto numero diapositiva 3"/>
          <p:cNvSpPr>
            <a:spLocks noGrp="1"/>
          </p:cNvSpPr>
          <p:nvPr>
            <p:ph type="sldNum" sz="quarter" idx="5"/>
          </p:nvPr>
        </p:nvSpPr>
        <p:spPr>
          <a:noFill/>
        </p:spPr>
        <p:txBody>
          <a:bodyPr/>
          <a:lstStyle/>
          <a:p>
            <a:fld id="{193FB778-8A09-4659-8094-18DB43963EE1}"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en-US" smtClean="0"/>
          </a:p>
        </p:txBody>
      </p:sp>
      <p:sp>
        <p:nvSpPr>
          <p:cNvPr id="43012" name="Segnaposto numero diapositiva 3"/>
          <p:cNvSpPr>
            <a:spLocks noGrp="1"/>
          </p:cNvSpPr>
          <p:nvPr>
            <p:ph type="sldNum" sz="quarter" idx="5"/>
          </p:nvPr>
        </p:nvSpPr>
        <p:spPr>
          <a:noFill/>
        </p:spPr>
        <p:txBody>
          <a:bodyPr/>
          <a:lstStyle/>
          <a:p>
            <a:fld id="{245934AA-105F-48CC-A2AB-FDDA56C14B6D}"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pPr eaLnBrk="1" hangingPunct="1"/>
            <a:endParaRPr lang="en-US" smtClean="0"/>
          </a:p>
        </p:txBody>
      </p:sp>
      <p:sp>
        <p:nvSpPr>
          <p:cNvPr id="44036" name="Segnaposto numero diapositiva 3"/>
          <p:cNvSpPr>
            <a:spLocks noGrp="1"/>
          </p:cNvSpPr>
          <p:nvPr>
            <p:ph type="sldNum" sz="quarter" idx="5"/>
          </p:nvPr>
        </p:nvSpPr>
        <p:spPr>
          <a:noFill/>
        </p:spPr>
        <p:txBody>
          <a:bodyPr/>
          <a:lstStyle/>
          <a:p>
            <a:fld id="{491651B7-C632-43EE-8F72-70F66BA8E869}"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p:spPr>
        <p:txBody>
          <a:bodyPr/>
          <a:lstStyle/>
          <a:p>
            <a:pPr eaLnBrk="1" hangingPunct="1"/>
            <a:endParaRPr lang="en-US" smtClean="0"/>
          </a:p>
        </p:txBody>
      </p:sp>
      <p:sp>
        <p:nvSpPr>
          <p:cNvPr id="45060" name="Segnaposto numero diapositiva 3"/>
          <p:cNvSpPr>
            <a:spLocks noGrp="1"/>
          </p:cNvSpPr>
          <p:nvPr>
            <p:ph type="sldNum" sz="quarter" idx="5"/>
          </p:nvPr>
        </p:nvSpPr>
        <p:spPr>
          <a:noFill/>
        </p:spPr>
        <p:txBody>
          <a:bodyPr/>
          <a:lstStyle/>
          <a:p>
            <a:fld id="{CC8F9096-849B-4500-B3B5-C1CB910AE6B4}"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p:spPr>
        <p:txBody>
          <a:bodyPr/>
          <a:lstStyle/>
          <a:p>
            <a:pPr eaLnBrk="1" hangingPunct="1"/>
            <a:endParaRPr lang="en-US" smtClean="0"/>
          </a:p>
        </p:txBody>
      </p:sp>
      <p:sp>
        <p:nvSpPr>
          <p:cNvPr id="46084" name="Segnaposto numero diapositiva 3"/>
          <p:cNvSpPr>
            <a:spLocks noGrp="1"/>
          </p:cNvSpPr>
          <p:nvPr>
            <p:ph type="sldNum" sz="quarter" idx="5"/>
          </p:nvPr>
        </p:nvSpPr>
        <p:spPr>
          <a:noFill/>
        </p:spPr>
        <p:txBody>
          <a:bodyPr/>
          <a:lstStyle/>
          <a:p>
            <a:fld id="{9D11D0E6-6301-4DBB-BD10-77E579267B68}"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4FB3B5-C4F3-40B6-9741-3562628A9447}" type="slidenum">
              <a:rPr lang="it-IT"/>
              <a:pPr>
                <a:defRPr/>
              </a:pPr>
              <a:t>‹Nº›</a:t>
            </a:fld>
            <a:endParaRPr lang="it-IT"/>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6540D82-A422-4192-B197-E3CF4D0AA59A}" type="slidenum">
              <a:rPr lang="it-IT"/>
              <a:pPr>
                <a:defRPr/>
              </a:pPr>
              <a:t>‹Nº›</a:t>
            </a:fld>
            <a:endParaRPr lang="it-IT"/>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70B4A83-59D5-45FB-BC11-B61B310D8AB4}" type="slidenum">
              <a:rPr lang="it-IT"/>
              <a:pPr>
                <a:defRPr/>
              </a:pPr>
              <a:t>‹Nº›</a:t>
            </a:fld>
            <a:endParaRPr lang="it-IT"/>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8E0ED4E-38D6-43CA-B74A-E41885F2610C}" type="slidenum">
              <a:rPr lang="it-IT"/>
              <a:pPr>
                <a:defRPr/>
              </a:pPr>
              <a:t>‹Nº›</a:t>
            </a:fld>
            <a:endParaRPr lang="it-IT"/>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AA623C4-356E-4CFE-B03E-4EF60C462F6B}" type="slidenum">
              <a:rPr lang="it-IT"/>
              <a:pPr>
                <a:defRPr/>
              </a:pPr>
              <a:t>‹Nº›</a:t>
            </a:fld>
            <a:endParaRPr lang="it-IT"/>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7E78BBA-18C6-4080-A0DD-368F57A01981}" type="slidenum">
              <a:rPr lang="it-IT"/>
              <a:pPr>
                <a:defRPr/>
              </a:pPr>
              <a:t>‹Nº›</a:t>
            </a:fld>
            <a:endParaRPr lang="it-IT"/>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C81FEAE-DEF0-4C25-A7F7-0DD0A88DD792}" type="slidenum">
              <a:rPr lang="it-IT"/>
              <a:pPr>
                <a:defRPr/>
              </a:pPr>
              <a:t>‹Nº›</a:t>
            </a:fld>
            <a:endParaRPr lang="it-IT"/>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7DD4F8F-C5B7-4D71-A36E-22AC82590253}" type="slidenum">
              <a:rPr lang="it-IT"/>
              <a:pPr>
                <a:defRPr/>
              </a:pPr>
              <a:t>‹Nº›</a:t>
            </a:fld>
            <a:endParaRPr lang="it-IT"/>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F5B0193-BD14-4C7E-881B-4C33CBDCA00E}" type="slidenum">
              <a:rPr lang="it-IT"/>
              <a:pPr>
                <a:defRPr/>
              </a:pPr>
              <a:t>‹Nº›</a:t>
            </a:fld>
            <a:endParaRPr lang="it-IT"/>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AD3BAC9-E5CA-491A-8095-47AFAFB8615D}" type="slidenum">
              <a:rPr lang="it-IT"/>
              <a:pPr>
                <a:defRPr/>
              </a:pPr>
              <a:t>‹Nº›</a:t>
            </a:fld>
            <a:endParaRPr lang="it-IT"/>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5B6DA99-90BB-4AB9-B472-F493899CDC3A}" type="slidenum">
              <a:rPr lang="it-IT"/>
              <a:pPr>
                <a:defRPr/>
              </a:pPr>
              <a:t>‹Nº›</a:t>
            </a:fld>
            <a:endParaRPr lang="it-IT"/>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17A8287-F7F2-4DB6-A140-DF5A7A2278CD}" type="slidenum">
              <a:rPr lang="it-IT"/>
              <a:pPr>
                <a:defRPr/>
              </a:pPr>
              <a:t>‹Nº›</a:t>
            </a:fld>
            <a:endParaRPr lang="it-IT"/>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ECCF4"/>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26D587-5F91-4867-B5AF-29C78E87B779}" type="slidenum">
              <a:rPr lang="it-IT"/>
              <a:pPr>
                <a:defRPr/>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hoto.net/photodb/photo?photo_id=7132441&amp;size=md"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verità nella carità"/>
          <p:cNvPicPr>
            <a:picLocks noChangeAspect="1" noChangeArrowheads="1"/>
          </p:cNvPicPr>
          <p:nvPr/>
        </p:nvPicPr>
        <p:blipFill>
          <a:blip r:embed="rId4" cstate="print"/>
          <a:srcRect/>
          <a:stretch>
            <a:fillRect/>
          </a:stretch>
        </p:blipFill>
        <p:spPr bwMode="auto">
          <a:xfrm>
            <a:off x="755650" y="620713"/>
            <a:ext cx="7704138" cy="5256212"/>
          </a:xfrm>
          <a:prstGeom prst="rect">
            <a:avLst/>
          </a:prstGeom>
          <a:noFill/>
          <a:ln w="9525">
            <a:solidFill>
              <a:schemeClr val="bg1"/>
            </a:solidFill>
            <a:miter lim="800000"/>
            <a:headEnd/>
            <a:tailEnd/>
          </a:ln>
        </p:spPr>
      </p:pic>
      <p:sp>
        <p:nvSpPr>
          <p:cNvPr id="3075" name="Rectangle 14"/>
          <p:cNvSpPr>
            <a:spLocks noChangeArrowheads="1"/>
          </p:cNvSpPr>
          <p:nvPr/>
        </p:nvSpPr>
        <p:spPr bwMode="auto">
          <a:xfrm>
            <a:off x="1331913" y="476250"/>
            <a:ext cx="7272337" cy="59055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077" name="WordArt 5"/>
          <p:cNvSpPr>
            <a:spLocks noChangeArrowheads="1" noChangeShapeType="1" noTextEdit="1"/>
          </p:cNvSpPr>
          <p:nvPr/>
        </p:nvSpPr>
        <p:spPr bwMode="auto">
          <a:xfrm>
            <a:off x="1476375" y="1125538"/>
            <a:ext cx="6337300" cy="935037"/>
          </a:xfrm>
          <a:prstGeom prst="rect">
            <a:avLst/>
          </a:prstGeom>
        </p:spPr>
        <p:txBody>
          <a:bodyPr wrap="none" fromWordArt="1">
            <a:prstTxWarp prst="textPlain">
              <a:avLst>
                <a:gd name="adj" fmla="val 50000"/>
              </a:avLst>
            </a:prstTxWarp>
          </a:bodyPr>
          <a:lstStyle/>
          <a:p>
            <a:pPr algn="ctr"/>
            <a:r>
              <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Fiesta de la Inmaculada </a:t>
            </a:r>
            <a:r>
              <a:rPr lang="es-CO" sz="3600" kern="10" dirty="0" smtClean="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2012</a:t>
            </a:r>
            <a:endPar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endParaRPr>
          </a:p>
        </p:txBody>
      </p:sp>
      <p:sp>
        <p:nvSpPr>
          <p:cNvPr id="3079" name="CasellaDiTesto 6"/>
          <p:cNvSpPr txBox="1">
            <a:spLocks noChangeArrowheads="1"/>
          </p:cNvSpPr>
          <p:nvPr/>
        </p:nvSpPr>
        <p:spPr bwMode="auto">
          <a:xfrm>
            <a:off x="1336987" y="6001345"/>
            <a:ext cx="3455987" cy="307975"/>
          </a:xfrm>
          <a:prstGeom prst="rect">
            <a:avLst/>
          </a:prstGeom>
          <a:noFill/>
          <a:ln w="9525">
            <a:noFill/>
            <a:miter lim="800000"/>
            <a:headEnd/>
            <a:tailEnd/>
          </a:ln>
        </p:spPr>
        <p:txBody>
          <a:bodyPr>
            <a:spAutoFit/>
          </a:bodyPr>
          <a:lstStyle/>
          <a:p>
            <a:r>
              <a:rPr lang="it-IT" sz="1400" dirty="0">
                <a:solidFill>
                  <a:schemeClr val="bg1"/>
                </a:solidFill>
              </a:rPr>
              <a:t>Texto: </a:t>
            </a:r>
            <a:r>
              <a:rPr lang="it-IT" sz="1400" dirty="0" smtClean="0">
                <a:solidFill>
                  <a:schemeClr val="bg1"/>
                </a:solidFill>
              </a:rPr>
              <a:t>Don </a:t>
            </a:r>
            <a:r>
              <a:rPr lang="it-IT" sz="1400" dirty="0">
                <a:solidFill>
                  <a:schemeClr val="bg1"/>
                </a:solidFill>
              </a:rPr>
              <a:t>Joseph  Aubry</a:t>
            </a:r>
            <a:endParaRPr 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sndAc>
          <p:stSnd loop="1">
            <p:snd r:embed="rId3" name="05 Souvenance De Toi.wav"/>
          </p:stSnd>
        </p:sndAc>
      </p:transition>
    </mc:Choice>
    <mc:Fallback>
      <p:transition spd="slow">
        <p:fade/>
        <p:sndAc>
          <p:stSnd loop="1">
            <p:snd r:embed="rId3" name="05 Souvenance De Toi.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5"/>
          <p:cNvSpPr>
            <a:spLocks noChangeArrowheads="1"/>
          </p:cNvSpPr>
          <p:nvPr/>
        </p:nvSpPr>
        <p:spPr bwMode="auto">
          <a:xfrm>
            <a:off x="755650" y="620713"/>
            <a:ext cx="7704138" cy="3888407"/>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12291" name="Text Box 11"/>
          <p:cNvSpPr txBox="1">
            <a:spLocks noChangeArrowheads="1"/>
          </p:cNvSpPr>
          <p:nvPr/>
        </p:nvSpPr>
        <p:spPr bwMode="auto">
          <a:xfrm>
            <a:off x="323850" y="4941168"/>
            <a:ext cx="8569325" cy="156966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dirty="0">
                <a:solidFill>
                  <a:schemeClr val="bg1"/>
                </a:solidFill>
                <a:latin typeface="Berlin Sans FB" pitchFamily="34" charset="0"/>
              </a:rPr>
              <a:t>El amor por María ha penetrado en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desde su  más tierna edad  </a:t>
            </a:r>
            <a:r>
              <a:rPr lang="it-IT" sz="2400" dirty="0" smtClean="0">
                <a:solidFill>
                  <a:schemeClr val="bg1"/>
                </a:solidFill>
                <a:latin typeface="Berlin Sans FB" pitchFamily="34" charset="0"/>
              </a:rPr>
              <a:t>a través  </a:t>
            </a:r>
            <a:r>
              <a:rPr lang="it-IT" sz="2400" dirty="0">
                <a:solidFill>
                  <a:schemeClr val="bg1"/>
                </a:solidFill>
                <a:latin typeface="Berlin Sans FB" pitchFamily="34" charset="0"/>
              </a:rPr>
              <a:t>del ejemplo y la palabra de mamá Margarita  pero también por una  serie de indicios históricos y las declaraciones más formales del mismo </a:t>
            </a:r>
            <a:r>
              <a:rPr lang="it-IT" sz="2400" dirty="0" smtClean="0">
                <a:solidFill>
                  <a:schemeClr val="bg1"/>
                </a:solidFill>
                <a:latin typeface="Berlin Sans FB" pitchFamily="34" charset="0"/>
              </a:rPr>
              <a:t>Don Bosco.</a:t>
            </a:r>
            <a:endParaRPr lang="it-IT" sz="2400" dirty="0">
              <a:solidFill>
                <a:schemeClr val="bg1"/>
              </a:solidFill>
              <a:latin typeface="Berlin Sans FB" pitchFamily="34" charset="0"/>
            </a:endParaRP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2293" name="Picture 13" descr="vgggggggggg"/>
          <p:cNvPicPr>
            <a:picLocks noChangeAspect="1" noChangeArrowheads="1"/>
          </p:cNvPicPr>
          <p:nvPr/>
        </p:nvPicPr>
        <p:blipFill>
          <a:blip r:embed="rId3" cstate="print"/>
          <a:srcRect l="18507" t="3796" r="9045" b="37407"/>
          <a:stretch>
            <a:fillRect/>
          </a:stretch>
        </p:blipFill>
        <p:spPr bwMode="auto">
          <a:xfrm>
            <a:off x="2544926" y="606190"/>
            <a:ext cx="5914862" cy="3600227"/>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9"/>
                                        </p:tgtEl>
                                        <p:attrNameLst>
                                          <p:attrName>style.visibility</p:attrName>
                                        </p:attrNameLst>
                                      </p:cBhvr>
                                      <p:to>
                                        <p:strVal val="visible"/>
                                      </p:to>
                                    </p:set>
                                    <p:animEffect transition="in" filter="fade">
                                      <p:cBhvr>
                                        <p:cTn id="7" dur="30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258888" y="4941888"/>
            <a:ext cx="6913562" cy="1439862"/>
          </a:xfrm>
          <a:prstGeom prst="rect">
            <a:avLst/>
          </a:prstGeom>
        </p:spPr>
        <p:txBody>
          <a:bodyPr wrap="none" fromWordArt="1">
            <a:prstTxWarp prst="textPlain">
              <a:avLst>
                <a:gd name="adj" fmla="val 50000"/>
              </a:avLst>
            </a:prstTxWarp>
          </a:bodyPr>
          <a:lstStyle/>
          <a:p>
            <a:pPr algn="ctr"/>
            <a:r>
              <a:rPr lang="es-CO" sz="3600" kern="10" dirty="0">
                <a:ln w="28575">
                  <a:solidFill>
                    <a:schemeClr val="bg1"/>
                  </a:solidFill>
                  <a:round/>
                  <a:headEnd/>
                  <a:tailEnd/>
                </a:ln>
                <a:gradFill rotWithShape="1">
                  <a:gsLst>
                    <a:gs pos="0">
                      <a:srgbClr val="BAE9F8"/>
                    </a:gs>
                    <a:gs pos="100000">
                      <a:srgbClr val="0B0E0F"/>
                    </a:gs>
                  </a:gsLst>
                  <a:lin ang="5400000" scaled="1"/>
                </a:gradFill>
                <a:latin typeface="Berlin Sans FB" pitchFamily="34" charset="0"/>
              </a:rPr>
              <a:t>Tres grandes etapas</a:t>
            </a:r>
          </a:p>
          <a:p>
            <a:pPr algn="ctr"/>
            <a:r>
              <a:rPr lang="es-CO" sz="3600" kern="10" dirty="0">
                <a:ln w="28575">
                  <a:solidFill>
                    <a:schemeClr val="bg1"/>
                  </a:solidFill>
                  <a:round/>
                  <a:headEnd/>
                  <a:tailEnd/>
                </a:ln>
                <a:gradFill rotWithShape="1">
                  <a:gsLst>
                    <a:gs pos="0">
                      <a:srgbClr val="BAE9F8"/>
                    </a:gs>
                    <a:gs pos="100000">
                      <a:srgbClr val="0B0E0F"/>
                    </a:gs>
                  </a:gsLst>
                  <a:lin ang="5400000" scaled="1"/>
                </a:gradFill>
                <a:latin typeface="Berlin Sans FB" pitchFamily="34" charset="0"/>
              </a:rPr>
              <a:t>en las intervenciones de María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3316" name="Picture 38" descr="gggggggggggg"/>
          <p:cNvPicPr>
            <a:picLocks noChangeAspect="1" noChangeArrowheads="1"/>
          </p:cNvPicPr>
          <p:nvPr/>
        </p:nvPicPr>
        <p:blipFill>
          <a:blip r:embed="rId3" cstate="print"/>
          <a:srcRect r="13768" b="60509"/>
          <a:stretch>
            <a:fillRect/>
          </a:stretch>
        </p:blipFill>
        <p:spPr bwMode="auto">
          <a:xfrm>
            <a:off x="395288" y="404813"/>
            <a:ext cx="8497887" cy="2708275"/>
          </a:xfrm>
          <a:prstGeom prst="rect">
            <a:avLst/>
          </a:prstGeom>
          <a:noFill/>
          <a:ln w="9525">
            <a:solidFill>
              <a:schemeClr val="bg1"/>
            </a:solidFill>
            <a:miter lim="800000"/>
            <a:headEnd/>
            <a:tailEnd/>
          </a:ln>
        </p:spPr>
      </p:pic>
      <p:pic>
        <p:nvPicPr>
          <p:cNvPr id="13317" name="Picture 31" descr="518_konuspot-mak90x71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836162">
            <a:off x="6516688" y="1557338"/>
            <a:ext cx="2381250" cy="2682875"/>
          </a:xfrm>
          <a:prstGeom prst="rect">
            <a:avLst/>
          </a:prstGeom>
          <a:noFill/>
          <a:ln w="9525">
            <a:noFill/>
            <a:miter lim="800000"/>
            <a:headEnd/>
            <a:tailEnd/>
          </a:ln>
        </p:spPr>
      </p:pic>
      <p:sp>
        <p:nvSpPr>
          <p:cNvPr id="13318" name="Rectangle 7"/>
          <p:cNvSpPr>
            <a:spLocks noChangeArrowheads="1"/>
          </p:cNvSpPr>
          <p:nvPr/>
        </p:nvSpPr>
        <p:spPr bwMode="auto">
          <a:xfrm>
            <a:off x="2051050" y="2924175"/>
            <a:ext cx="4465638" cy="10350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23850" y="260648"/>
            <a:ext cx="8496300" cy="2215991"/>
          </a:xfrm>
          <a:prstGeom prst="rect">
            <a:avLst/>
          </a:prstGeom>
          <a:noFill/>
          <a:ln w="9525">
            <a:solidFill>
              <a:schemeClr val="bg1"/>
            </a:solidFill>
            <a:miter lim="800000"/>
            <a:headEnd/>
            <a:tailEnd/>
          </a:ln>
        </p:spPr>
        <p:txBody>
          <a:bodyPr>
            <a:spAutoFit/>
          </a:bodyPr>
          <a:lstStyle/>
          <a:p>
            <a:pPr algn="just"/>
            <a:r>
              <a:rPr lang="it-IT" sz="2300" dirty="0">
                <a:latin typeface="Berlin Sans FB" pitchFamily="34" charset="0"/>
              </a:rPr>
              <a:t>Desde el inicio, María es la Auxiliadora que se revela a </a:t>
            </a:r>
            <a:r>
              <a:rPr lang="it-IT" sz="2300" dirty="0" smtClean="0">
                <a:latin typeface="Berlin Sans FB" pitchFamily="34" charset="0"/>
              </a:rPr>
              <a:t>Don </a:t>
            </a:r>
            <a:r>
              <a:rPr lang="it-IT" sz="2300" dirty="0">
                <a:latin typeface="Berlin Sans FB" pitchFamily="34" charset="0"/>
              </a:rPr>
              <a:t>Bosco. </a:t>
            </a:r>
            <a:br>
              <a:rPr lang="it-IT" sz="2300" dirty="0">
                <a:latin typeface="Berlin Sans FB" pitchFamily="34" charset="0"/>
              </a:rPr>
            </a:br>
            <a:r>
              <a:rPr lang="it-IT" sz="2300" dirty="0">
                <a:latin typeface="Berlin Sans FB" pitchFamily="34" charset="0"/>
              </a:rPr>
              <a:t>Una Auxiliadora que sólo  poco a poco muestra el verdadero </a:t>
            </a:r>
            <a:r>
              <a:rPr lang="it-IT" sz="2300" dirty="0" smtClean="0">
                <a:latin typeface="Berlin Sans FB" pitchFamily="34" charset="0"/>
              </a:rPr>
              <a:t>esplendor de </a:t>
            </a:r>
            <a:r>
              <a:rPr lang="it-IT" sz="2300" dirty="0">
                <a:latin typeface="Berlin Sans FB" pitchFamily="34" charset="0"/>
              </a:rPr>
              <a:t>su rostro: Aquella que es la ayuda de </a:t>
            </a:r>
            <a:r>
              <a:rPr lang="it-IT" sz="2300" dirty="0" smtClean="0">
                <a:latin typeface="Berlin Sans FB" pitchFamily="34" charset="0"/>
              </a:rPr>
              <a:t>Don </a:t>
            </a:r>
            <a:r>
              <a:rPr lang="it-IT" sz="2300" dirty="0">
                <a:latin typeface="Berlin Sans FB" pitchFamily="34" charset="0"/>
              </a:rPr>
              <a:t>Bosco, de sus jóvenes</a:t>
            </a:r>
            <a:r>
              <a:rPr lang="it-IT" sz="2300" dirty="0" smtClean="0">
                <a:latin typeface="Berlin Sans FB" pitchFamily="34" charset="0"/>
              </a:rPr>
              <a:t>, de </a:t>
            </a:r>
            <a:r>
              <a:rPr lang="it-IT" sz="2300" dirty="0">
                <a:latin typeface="Berlin Sans FB" pitchFamily="34" charset="0"/>
              </a:rPr>
              <a:t>sus </a:t>
            </a:r>
            <a:r>
              <a:rPr lang="it-IT" sz="2300" dirty="0" smtClean="0">
                <a:latin typeface="Berlin Sans FB" pitchFamily="34" charset="0"/>
              </a:rPr>
              <a:t>Salesianos</a:t>
            </a:r>
            <a:r>
              <a:rPr lang="it-IT" sz="2300" dirty="0">
                <a:latin typeface="Berlin Sans FB" pitchFamily="34" charset="0"/>
              </a:rPr>
              <a:t>. Don </a:t>
            </a:r>
            <a:r>
              <a:rPr lang="it-IT" sz="2300" dirty="0" smtClean="0">
                <a:latin typeface="Berlin Sans FB" pitchFamily="34" charset="0"/>
              </a:rPr>
              <a:t>Bosco la </a:t>
            </a:r>
            <a:r>
              <a:rPr lang="it-IT" sz="2300" dirty="0">
                <a:latin typeface="Berlin Sans FB" pitchFamily="34" charset="0"/>
              </a:rPr>
              <a:t>descubrirá un día definitivamente </a:t>
            </a:r>
            <a:r>
              <a:rPr lang="it-IT" sz="2300" dirty="0" smtClean="0">
                <a:latin typeface="Berlin Sans FB" pitchFamily="34" charset="0"/>
              </a:rPr>
              <a:t>como el </a:t>
            </a:r>
            <a:r>
              <a:rPr lang="it-IT" sz="2300" dirty="0">
                <a:latin typeface="Berlin Sans FB" pitchFamily="34" charset="0"/>
              </a:rPr>
              <a:t>Auxilio de cada cristiano y de todo el pueblo cristiano en camino. </a:t>
            </a:r>
          </a:p>
        </p:txBody>
      </p:sp>
      <p:sp>
        <p:nvSpPr>
          <p:cNvPr id="14339" name="Rectangle 8"/>
          <p:cNvSpPr>
            <a:spLocks noChangeArrowheads="1"/>
          </p:cNvSpPr>
          <p:nvPr/>
        </p:nvSpPr>
        <p:spPr bwMode="auto">
          <a:xfrm>
            <a:off x="1188244" y="2420888"/>
            <a:ext cx="6553200" cy="388937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4341" name="Picture 15" descr="dbsueñomisionero"/>
          <p:cNvPicPr>
            <a:picLocks noChangeAspect="1" noChangeArrowheads="1"/>
          </p:cNvPicPr>
          <p:nvPr/>
        </p:nvPicPr>
        <p:blipFill>
          <a:blip r:embed="rId3" cstate="print"/>
          <a:srcRect l="3040" t="1939" b="10080"/>
          <a:stretch>
            <a:fillRect/>
          </a:stretch>
        </p:blipFill>
        <p:spPr bwMode="auto">
          <a:xfrm>
            <a:off x="1478322" y="2557412"/>
            <a:ext cx="5976938" cy="3616325"/>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15363" name="Text Box 10"/>
          <p:cNvSpPr txBox="1">
            <a:spLocks noChangeArrowheads="1"/>
          </p:cNvSpPr>
          <p:nvPr/>
        </p:nvSpPr>
        <p:spPr bwMode="auto">
          <a:xfrm>
            <a:off x="468313" y="4868863"/>
            <a:ext cx="8208962" cy="1200329"/>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400" dirty="0">
                <a:solidFill>
                  <a:srgbClr val="FFCC00"/>
                </a:solidFill>
                <a:latin typeface="Berlin Sans FB" pitchFamily="34" charset="0"/>
              </a:rPr>
              <a:t>Primera etapa:</a:t>
            </a:r>
            <a:r>
              <a:rPr lang="it-IT" sz="2400" dirty="0">
                <a:solidFill>
                  <a:schemeClr val="bg1"/>
                </a:solidFill>
                <a:latin typeface="Berlin Sans FB" pitchFamily="34" charset="0"/>
              </a:rPr>
              <a:t>  en el origen de la vocación </a:t>
            </a:r>
          </a:p>
          <a:p>
            <a:pPr algn="ctr"/>
            <a:r>
              <a:rPr lang="it-IT" sz="2400" dirty="0">
                <a:solidFill>
                  <a:schemeClr val="bg1"/>
                </a:solidFill>
                <a:latin typeface="Berlin Sans FB" pitchFamily="34" charset="0"/>
              </a:rPr>
              <a:t>y misión de don Bosco, la Auxiliadora se revela </a:t>
            </a:r>
          </a:p>
          <a:p>
            <a:pPr algn="ctr"/>
            <a:r>
              <a:rPr lang="it-IT" sz="2400" dirty="0">
                <a:solidFill>
                  <a:schemeClr val="bg1"/>
                </a:solidFill>
                <a:latin typeface="Berlin Sans FB" pitchFamily="34" charset="0"/>
              </a:rPr>
              <a:t>como la buena Pastora de los jóvenes </a:t>
            </a:r>
          </a:p>
        </p:txBody>
      </p:sp>
      <p:pic>
        <p:nvPicPr>
          <p:cNvPr id="15364" name="Picture 12" descr="Strenna2012_sito_IT"/>
          <p:cNvPicPr>
            <a:picLocks noChangeAspect="1" noChangeArrowheads="1"/>
          </p:cNvPicPr>
          <p:nvPr/>
        </p:nvPicPr>
        <p:blipFill>
          <a:blip r:embed="rId3" cstate="print"/>
          <a:srcRect b="25835"/>
          <a:stretch>
            <a:fillRect/>
          </a:stretch>
        </p:blipFill>
        <p:spPr bwMode="auto">
          <a:xfrm>
            <a:off x="1476375" y="736600"/>
            <a:ext cx="6229350" cy="3313113"/>
          </a:xfrm>
          <a:prstGeom prst="rect">
            <a:avLst/>
          </a:prstGeom>
          <a:noFill/>
          <a:ln w="9525">
            <a:solidFill>
              <a:schemeClr val="bg1"/>
            </a:solidFill>
            <a:miter lim="800000"/>
            <a:headEnd/>
            <a:tailEnd/>
          </a:ln>
        </p:spPr>
      </p:pic>
      <p:sp>
        <p:nvSpPr>
          <p:cNvPr id="15365" name="Rectangle 10"/>
          <p:cNvSpPr>
            <a:spLocks noChangeArrowheads="1"/>
          </p:cNvSpPr>
          <p:nvPr/>
        </p:nvSpPr>
        <p:spPr bwMode="auto">
          <a:xfrm>
            <a:off x="611188" y="593725"/>
            <a:ext cx="2592387" cy="3168650"/>
          </a:xfrm>
          <a:prstGeom prst="rect">
            <a:avLst/>
          </a:prstGeom>
          <a:noFill/>
          <a:ln w="9525">
            <a:solidFill>
              <a:schemeClr val="bg1"/>
            </a:solidFill>
            <a:miter lim="800000"/>
            <a:headEnd/>
            <a:tailEnd/>
          </a:ln>
        </p:spPr>
        <p:txBody>
          <a:bodyPr wrap="none" anchor="ctr"/>
          <a:lstStyle/>
          <a:p>
            <a:endParaRPr lang="en-US"/>
          </a:p>
        </p:txBody>
      </p:sp>
      <p:sp>
        <p:nvSpPr>
          <p:cNvPr id="15366" name="Rectangle 7"/>
          <p:cNvSpPr>
            <a:spLocks noChangeArrowheads="1"/>
          </p:cNvSpPr>
          <p:nvPr/>
        </p:nvSpPr>
        <p:spPr bwMode="auto">
          <a:xfrm>
            <a:off x="5580063" y="593725"/>
            <a:ext cx="2879725" cy="2187575"/>
          </a:xfrm>
          <a:prstGeom prst="rect">
            <a:avLst/>
          </a:prstGeom>
          <a:noFill/>
          <a:ln w="9525">
            <a:solidFill>
              <a:schemeClr val="bg1"/>
            </a:solidFill>
            <a:miter lim="800000"/>
            <a:headEnd/>
            <a:tailEnd/>
          </a:ln>
        </p:spPr>
        <p:txBody>
          <a:bodyPr wrap="none" anchor="ctr"/>
          <a:lstStyle/>
          <a:p>
            <a:endParaRPr lang="en-US"/>
          </a:p>
        </p:txBody>
      </p:sp>
      <p:sp>
        <p:nvSpPr>
          <p:cNvPr id="15367" name="Rectangle 7"/>
          <p:cNvSpPr>
            <a:spLocks noChangeArrowheads="1"/>
          </p:cNvSpPr>
          <p:nvPr/>
        </p:nvSpPr>
        <p:spPr bwMode="auto">
          <a:xfrm>
            <a:off x="2771775" y="2105025"/>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395288" y="4724400"/>
            <a:ext cx="8351837" cy="156966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400" dirty="0">
                <a:solidFill>
                  <a:schemeClr val="bg1"/>
                </a:solidFill>
                <a:latin typeface="Berlin Sans FB" pitchFamily="34" charset="0"/>
              </a:rPr>
              <a:t>La primera intervención extraordinaria es sin duda el sueño de los nueve años.</a:t>
            </a:r>
            <a:br>
              <a:rPr lang="it-IT" sz="2400" dirty="0">
                <a:solidFill>
                  <a:schemeClr val="bg1"/>
                </a:solidFill>
                <a:latin typeface="Berlin Sans FB" pitchFamily="34" charset="0"/>
              </a:rPr>
            </a:br>
            <a:r>
              <a:rPr lang="it-IT" sz="2400" dirty="0">
                <a:solidFill>
                  <a:schemeClr val="bg1"/>
                </a:solidFill>
                <a:latin typeface="Berlin Sans FB" pitchFamily="34" charset="0"/>
              </a:rPr>
              <a:t>Don Bosco dice: </a:t>
            </a:r>
            <a:r>
              <a:rPr lang="it-IT" sz="2400" dirty="0" smtClean="0">
                <a:solidFill>
                  <a:schemeClr val="bg1"/>
                </a:solidFill>
                <a:latin typeface="Berlin Sans FB" pitchFamily="34" charset="0"/>
              </a:rPr>
              <a:t>“Me </a:t>
            </a:r>
            <a:r>
              <a:rPr lang="it-IT" sz="2400" dirty="0">
                <a:solidFill>
                  <a:schemeClr val="bg1"/>
                </a:solidFill>
                <a:latin typeface="Berlin Sans FB" pitchFamily="34" charset="0"/>
              </a:rPr>
              <a:t>quedó  profundamente grabado en la mente para toda la vida”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6388" name="Picture 14" descr="gggggggggggg"/>
          <p:cNvPicPr>
            <a:picLocks noChangeAspect="1" noChangeArrowheads="1"/>
          </p:cNvPicPr>
          <p:nvPr/>
        </p:nvPicPr>
        <p:blipFill>
          <a:blip r:embed="rId3" cstate="print"/>
          <a:srcRect t="3796" r="7483" b="51042"/>
          <a:stretch>
            <a:fillRect/>
          </a:stretch>
        </p:blipFill>
        <p:spPr bwMode="auto">
          <a:xfrm>
            <a:off x="395288" y="620713"/>
            <a:ext cx="8459787" cy="3097212"/>
          </a:xfrm>
          <a:prstGeom prst="rect">
            <a:avLst/>
          </a:prstGeom>
          <a:noFill/>
          <a:ln w="9525">
            <a:noFill/>
            <a:miter lim="800000"/>
            <a:headEnd/>
            <a:tailEnd/>
          </a:ln>
        </p:spPr>
      </p:pic>
      <p:sp>
        <p:nvSpPr>
          <p:cNvPr id="16389" name="Rectangle 6"/>
          <p:cNvSpPr>
            <a:spLocks noChangeArrowheads="1"/>
          </p:cNvSpPr>
          <p:nvPr/>
        </p:nvSpPr>
        <p:spPr bwMode="auto">
          <a:xfrm>
            <a:off x="323850" y="765175"/>
            <a:ext cx="3887788" cy="3095625"/>
          </a:xfrm>
          <a:prstGeom prst="rect">
            <a:avLst/>
          </a:prstGeom>
          <a:noFill/>
          <a:ln w="9525">
            <a:solidFill>
              <a:schemeClr val="bg1"/>
            </a:solidFill>
            <a:miter lim="800000"/>
            <a:headEnd/>
            <a:tailEnd/>
          </a:ln>
        </p:spPr>
        <p:txBody>
          <a:bodyPr wrap="none" anchor="ctr"/>
          <a:lstStyle/>
          <a:p>
            <a:endParaRPr lang="en-US"/>
          </a:p>
        </p:txBody>
      </p:sp>
      <p:sp>
        <p:nvSpPr>
          <p:cNvPr id="16390" name="Rectangle 3"/>
          <p:cNvSpPr>
            <a:spLocks noChangeArrowheads="1"/>
          </p:cNvSpPr>
          <p:nvPr/>
        </p:nvSpPr>
        <p:spPr bwMode="auto">
          <a:xfrm>
            <a:off x="3276600" y="404813"/>
            <a:ext cx="5472113" cy="3671887"/>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95288" y="4844396"/>
            <a:ext cx="8423274" cy="1938992"/>
          </a:xfrm>
          <a:prstGeom prst="rect">
            <a:avLst/>
          </a:prstGeom>
          <a:noFill/>
          <a:ln w="19050">
            <a:solidFill>
              <a:schemeClr val="bg1"/>
            </a:solidFill>
            <a:miter lim="800000"/>
            <a:headEnd/>
            <a:tailEnd/>
          </a:ln>
        </p:spPr>
        <p:txBody>
          <a:bodyPr wrap="square">
            <a:spAutoFit/>
          </a:bodyPr>
          <a:lstStyle/>
          <a:p>
            <a:pPr algn="just">
              <a:spcBef>
                <a:spcPct val="50000"/>
              </a:spcBef>
            </a:pPr>
            <a:r>
              <a:rPr lang="it-IT" sz="2200" b="1" dirty="0">
                <a:solidFill>
                  <a:schemeClr val="bg1"/>
                </a:solidFill>
                <a:latin typeface="Arial Narrow" pitchFamily="34" charset="0"/>
              </a:rPr>
              <a:t> </a:t>
            </a:r>
            <a:r>
              <a:rPr lang="it-IT" sz="2400" dirty="0">
                <a:solidFill>
                  <a:schemeClr val="bg1"/>
                </a:solidFill>
                <a:latin typeface="Berlin Sans FB" pitchFamily="34" charset="0"/>
              </a:rPr>
              <a:t>De Cristo </a:t>
            </a:r>
            <a:r>
              <a:rPr lang="it-IT" sz="2400" dirty="0" smtClean="0">
                <a:solidFill>
                  <a:schemeClr val="bg1"/>
                </a:solidFill>
                <a:latin typeface="Berlin Sans FB" pitchFamily="34" charset="0"/>
              </a:rPr>
              <a:t>Buen </a:t>
            </a:r>
            <a:r>
              <a:rPr lang="it-IT" sz="2400" dirty="0">
                <a:solidFill>
                  <a:schemeClr val="bg1"/>
                </a:solidFill>
                <a:latin typeface="Berlin Sans FB" pitchFamily="34" charset="0"/>
              </a:rPr>
              <a:t>Pastor, Juan recibe el anuncio de su vocación (“Me llamó por  mi nombre“) de su misión específica (“Me ordenó ponerme a la cabeza de aquellos niños“) que ya incluye un estilo pastoral (“No con los golpes, sino con la mansedumbre y la caridad”). </a:t>
            </a:r>
          </a:p>
        </p:txBody>
      </p:sp>
      <p:sp>
        <p:nvSpPr>
          <p:cNvPr id="17411" name="Rectangle 8"/>
          <p:cNvSpPr>
            <a:spLocks noChangeArrowheads="1"/>
          </p:cNvSpPr>
          <p:nvPr/>
        </p:nvSpPr>
        <p:spPr bwMode="auto">
          <a:xfrm>
            <a:off x="4284663" y="981075"/>
            <a:ext cx="3959225" cy="3692699"/>
          </a:xfrm>
          <a:prstGeom prst="rect">
            <a:avLst/>
          </a:prstGeom>
          <a:noFill/>
          <a:ln w="9525">
            <a:solidFill>
              <a:schemeClr val="bg1"/>
            </a:solidFill>
            <a:miter lim="800000"/>
            <a:headEnd/>
            <a:tailEnd/>
          </a:ln>
        </p:spPr>
        <p:txBody>
          <a:bodyPr wrap="none" anchor="ctr"/>
          <a:lstStyle/>
          <a:p>
            <a:endParaRPr lang="en-US"/>
          </a:p>
        </p:txBody>
      </p:sp>
      <p:sp>
        <p:nvSpPr>
          <p:cNvPr id="17412" name="Rectangle 10"/>
          <p:cNvSpPr>
            <a:spLocks noChangeArrowheads="1"/>
          </p:cNvSpPr>
          <p:nvPr/>
        </p:nvSpPr>
        <p:spPr bwMode="auto">
          <a:xfrm>
            <a:off x="1331913" y="1341438"/>
            <a:ext cx="3455987" cy="3095625"/>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7414" name="Picture 12"/>
          <p:cNvPicPr>
            <a:picLocks noChangeAspect="1" noChangeArrowheads="1"/>
          </p:cNvPicPr>
          <p:nvPr/>
        </p:nvPicPr>
        <p:blipFill>
          <a:blip r:embed="rId3" cstate="print"/>
          <a:srcRect/>
          <a:stretch>
            <a:fillRect/>
          </a:stretch>
        </p:blipFill>
        <p:spPr bwMode="auto">
          <a:xfrm>
            <a:off x="395289" y="404813"/>
            <a:ext cx="4514850" cy="3324225"/>
          </a:xfrm>
          <a:prstGeom prst="rect">
            <a:avLst/>
          </a:prstGeom>
          <a:noFill/>
          <a:ln w="9525">
            <a:solidFill>
              <a:schemeClr val="bg1"/>
            </a:solidFill>
            <a:miter lim="800000"/>
            <a:headEnd/>
            <a:tailEnd/>
          </a:ln>
        </p:spPr>
      </p:pic>
      <p:pic>
        <p:nvPicPr>
          <p:cNvPr id="17415" name="Picture 13"/>
          <p:cNvPicPr>
            <a:picLocks noChangeAspect="1" noChangeArrowheads="1"/>
          </p:cNvPicPr>
          <p:nvPr/>
        </p:nvPicPr>
        <p:blipFill>
          <a:blip r:embed="rId4" cstate="print"/>
          <a:srcRect/>
          <a:stretch>
            <a:fillRect/>
          </a:stretch>
        </p:blipFill>
        <p:spPr bwMode="auto">
          <a:xfrm>
            <a:off x="4284663" y="1557338"/>
            <a:ext cx="4370387" cy="3116436"/>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79045" y="4077742"/>
            <a:ext cx="8541427" cy="3046988"/>
          </a:xfrm>
          <a:prstGeom prst="rect">
            <a:avLst/>
          </a:prstGeom>
          <a:noFill/>
          <a:ln w="19050">
            <a:solidFill>
              <a:schemeClr val="bg1"/>
            </a:solidFill>
            <a:miter lim="800000"/>
            <a:headEnd/>
            <a:tailEnd/>
          </a:ln>
        </p:spPr>
        <p:txBody>
          <a:bodyPr wrap="square">
            <a:spAutoFit/>
          </a:bodyPr>
          <a:lstStyle/>
          <a:p>
            <a:pPr algn="ctr">
              <a:spcBef>
                <a:spcPct val="50000"/>
              </a:spcBef>
            </a:pPr>
            <a:r>
              <a:rPr lang="it-IT" sz="2000" b="1" dirty="0">
                <a:solidFill>
                  <a:schemeClr val="bg1"/>
                </a:solidFill>
                <a:latin typeface="Arial Narrow" pitchFamily="34" charset="0"/>
              </a:rPr>
              <a:t> </a:t>
            </a:r>
            <a:r>
              <a:rPr lang="it-IT" sz="2400" dirty="0">
                <a:solidFill>
                  <a:schemeClr val="bg1"/>
                </a:solidFill>
                <a:latin typeface="Berlin Sans FB" pitchFamily="34" charset="0"/>
              </a:rPr>
              <a:t>Y después el anuncio: “Te daré una maestra </a:t>
            </a:r>
            <a:r>
              <a:rPr lang="it-IT" sz="2400" dirty="0" smtClean="0">
                <a:solidFill>
                  <a:schemeClr val="bg1"/>
                </a:solidFill>
                <a:latin typeface="Berlin Sans FB" pitchFamily="34" charset="0"/>
              </a:rPr>
              <a:t> (</a:t>
            </a:r>
            <a:r>
              <a:rPr lang="it-IT" sz="2400" dirty="0">
                <a:solidFill>
                  <a:schemeClr val="bg1"/>
                </a:solidFill>
                <a:latin typeface="Berlin Sans FB" pitchFamily="34" charset="0"/>
              </a:rPr>
              <a:t>una especie de ”He aquí a tu madre! ”), he aquí  que aparece María: es la buena Pastora, cooperadora del </a:t>
            </a:r>
            <a:r>
              <a:rPr lang="it-IT" sz="2400" dirty="0" smtClean="0">
                <a:solidFill>
                  <a:schemeClr val="bg1"/>
                </a:solidFill>
                <a:latin typeface="Berlin Sans FB" pitchFamily="34" charset="0"/>
              </a:rPr>
              <a:t>Buen </a:t>
            </a:r>
            <a:r>
              <a:rPr lang="it-IT" sz="2400" dirty="0">
                <a:solidFill>
                  <a:schemeClr val="bg1"/>
                </a:solidFill>
                <a:latin typeface="Berlin Sans FB" pitchFamily="34" charset="0"/>
              </a:rPr>
              <a:t>Pastor.  A  su vez y en un lugar subordinado, interviene también Ella para confiar a Juan la misión “pastoral”, precisando:                                            </a:t>
            </a:r>
          </a:p>
          <a:p>
            <a:pPr algn="ctr">
              <a:spcBef>
                <a:spcPct val="50000"/>
              </a:spcBef>
            </a:pPr>
            <a:r>
              <a:rPr lang="it-IT" sz="2400" dirty="0" smtClean="0">
                <a:solidFill>
                  <a:schemeClr val="bg1"/>
                </a:solidFill>
                <a:latin typeface="Berlin Sans FB" pitchFamily="34" charset="0"/>
              </a:rPr>
              <a:t>(</a:t>
            </a:r>
            <a:r>
              <a:rPr lang="it-IT" sz="2400" dirty="0">
                <a:solidFill>
                  <a:schemeClr val="bg1"/>
                </a:solidFill>
                <a:latin typeface="Berlin Sans FB" pitchFamily="34" charset="0"/>
              </a:rPr>
              <a:t>Este trabajo) tú deberás hacerlo por  mis </a:t>
            </a:r>
            <a:r>
              <a:rPr lang="it-IT" sz="2400" dirty="0" smtClean="0">
                <a:solidFill>
                  <a:schemeClr val="bg1"/>
                </a:solidFill>
                <a:latin typeface="Berlin Sans FB" pitchFamily="34" charset="0"/>
              </a:rPr>
              <a:t>hijos.</a:t>
            </a:r>
            <a:endParaRPr lang="it-IT" sz="2400" dirty="0">
              <a:solidFill>
                <a:schemeClr val="bg1"/>
              </a:solidFill>
              <a:latin typeface="Berlin Sans FB" pitchFamily="34" charset="0"/>
            </a:endParaRPr>
          </a:p>
          <a:p>
            <a:pPr algn="ctr">
              <a:spcBef>
                <a:spcPct val="50000"/>
              </a:spcBef>
            </a:pPr>
            <a:r>
              <a:rPr lang="it-IT" sz="2400" dirty="0">
                <a:solidFill>
                  <a:schemeClr val="bg1"/>
                </a:solidFill>
                <a:latin typeface="Berlin Sans FB" pitchFamily="34" charset="0"/>
              </a:rPr>
              <a:t>”.</a:t>
            </a:r>
          </a:p>
        </p:txBody>
      </p:sp>
      <p:sp>
        <p:nvSpPr>
          <p:cNvPr id="18435" name="Rectangle 8"/>
          <p:cNvSpPr>
            <a:spLocks noChangeArrowheads="1"/>
          </p:cNvSpPr>
          <p:nvPr/>
        </p:nvSpPr>
        <p:spPr bwMode="auto">
          <a:xfrm>
            <a:off x="468313" y="692696"/>
            <a:ext cx="8135937" cy="3385046"/>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18437" name="Picture 8"/>
          <p:cNvPicPr>
            <a:picLocks noChangeAspect="1" noChangeArrowheads="1"/>
          </p:cNvPicPr>
          <p:nvPr/>
        </p:nvPicPr>
        <p:blipFill>
          <a:blip r:embed="rId3" cstate="print"/>
          <a:srcRect b="9174"/>
          <a:stretch>
            <a:fillRect/>
          </a:stretch>
        </p:blipFill>
        <p:spPr bwMode="auto">
          <a:xfrm>
            <a:off x="1763688" y="404664"/>
            <a:ext cx="5184750" cy="3420427"/>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19459" name="Text Box 11"/>
          <p:cNvSpPr txBox="1">
            <a:spLocks noChangeArrowheads="1"/>
          </p:cNvSpPr>
          <p:nvPr/>
        </p:nvSpPr>
        <p:spPr bwMode="auto">
          <a:xfrm>
            <a:off x="250825" y="4221088"/>
            <a:ext cx="8569325" cy="1938992"/>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400" dirty="0">
                <a:solidFill>
                  <a:schemeClr val="bg1"/>
                </a:solidFill>
                <a:latin typeface="Berlin Sans FB" pitchFamily="34" charset="0"/>
              </a:rPr>
              <a:t>El sueño de los nueve años,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lo repetirá muchas veces, </a:t>
            </a:r>
            <a:r>
              <a:rPr lang="it-IT" sz="2400" dirty="0" smtClean="0">
                <a:solidFill>
                  <a:schemeClr val="bg1"/>
                </a:solidFill>
                <a:latin typeface="Berlin Sans FB" pitchFamily="34" charset="0"/>
              </a:rPr>
              <a:t>con </a:t>
            </a:r>
            <a:r>
              <a:rPr lang="it-IT" sz="2400" dirty="0">
                <a:solidFill>
                  <a:schemeClr val="bg1"/>
                </a:solidFill>
                <a:latin typeface="Berlin Sans FB" pitchFamily="34" charset="0"/>
              </a:rPr>
              <a:t>detalles nuevos. Siendo joven sacerdote en búsqueda de su apostolado, María se presenta de nuevo “en forma de </a:t>
            </a:r>
            <a:r>
              <a:rPr lang="it-IT" sz="2400" dirty="0" smtClean="0">
                <a:solidFill>
                  <a:schemeClr val="bg1"/>
                </a:solidFill>
                <a:latin typeface="Berlin Sans FB" pitchFamily="34" charset="0"/>
              </a:rPr>
              <a:t>Pastora</a:t>
            </a:r>
            <a:r>
              <a:rPr lang="it-IT" sz="2400" dirty="0">
                <a:solidFill>
                  <a:schemeClr val="bg1"/>
                </a:solidFill>
                <a:latin typeface="Berlin Sans FB" pitchFamily="34" charset="0"/>
              </a:rPr>
              <a:t>”. La imagen de María buena Pastora atraviesa toda la vida de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a:t>
            </a:r>
            <a:r>
              <a:rPr lang="it-IT" sz="2400" dirty="0" smtClean="0">
                <a:solidFill>
                  <a:schemeClr val="bg1"/>
                </a:solidFill>
                <a:latin typeface="Berlin Sans FB" pitchFamily="34" charset="0"/>
              </a:rPr>
              <a:t>hasta </a:t>
            </a:r>
            <a:r>
              <a:rPr lang="it-IT" sz="2400" dirty="0">
                <a:solidFill>
                  <a:schemeClr val="bg1"/>
                </a:solidFill>
                <a:latin typeface="Berlin Sans FB" pitchFamily="34" charset="0"/>
              </a:rPr>
              <a:t>el sueño misionero de Barcelona en el 1886.</a:t>
            </a:r>
          </a:p>
        </p:txBody>
      </p:sp>
      <p:pic>
        <p:nvPicPr>
          <p:cNvPr id="19460" name="Picture 12" descr="dbsueñomisionero"/>
          <p:cNvPicPr>
            <a:picLocks noChangeAspect="1" noChangeArrowheads="1"/>
          </p:cNvPicPr>
          <p:nvPr/>
        </p:nvPicPr>
        <p:blipFill>
          <a:blip r:embed="rId2" cstate="print"/>
          <a:srcRect b="13089"/>
          <a:stretch>
            <a:fillRect/>
          </a:stretch>
        </p:blipFill>
        <p:spPr bwMode="auto">
          <a:xfrm>
            <a:off x="827088" y="404813"/>
            <a:ext cx="7315200" cy="3600251"/>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0483" name="Text Box 3"/>
          <p:cNvSpPr txBox="1">
            <a:spLocks noChangeArrowheads="1"/>
          </p:cNvSpPr>
          <p:nvPr/>
        </p:nvSpPr>
        <p:spPr bwMode="auto">
          <a:xfrm>
            <a:off x="468313" y="4581128"/>
            <a:ext cx="8280400" cy="1569660"/>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dirty="0">
                <a:solidFill>
                  <a:schemeClr val="bg1"/>
                </a:solidFill>
                <a:latin typeface="Berlin Sans FB" pitchFamily="34" charset="0"/>
              </a:rPr>
              <a:t>Su ventaja es la de “colocar” enseguida a María: </a:t>
            </a:r>
            <a:br>
              <a:rPr lang="it-IT" sz="2400" dirty="0">
                <a:solidFill>
                  <a:schemeClr val="bg1"/>
                </a:solidFill>
                <a:latin typeface="Berlin Sans FB" pitchFamily="34" charset="0"/>
              </a:rPr>
            </a:br>
            <a:r>
              <a:rPr lang="it-IT" sz="2400" dirty="0">
                <a:solidFill>
                  <a:schemeClr val="bg1"/>
                </a:solidFill>
                <a:latin typeface="Berlin Sans FB" pitchFamily="34" charset="0"/>
              </a:rPr>
              <a:t>sierva de Cristo </a:t>
            </a:r>
            <a:r>
              <a:rPr lang="it-IT" sz="2400" dirty="0" smtClean="0">
                <a:solidFill>
                  <a:schemeClr val="bg1"/>
                </a:solidFill>
                <a:latin typeface="Berlin Sans FB" pitchFamily="34" charset="0"/>
              </a:rPr>
              <a:t>Buen </a:t>
            </a:r>
            <a:r>
              <a:rPr lang="it-IT" sz="2400" dirty="0">
                <a:solidFill>
                  <a:schemeClr val="bg1"/>
                </a:solidFill>
                <a:latin typeface="Berlin Sans FB" pitchFamily="34" charset="0"/>
              </a:rPr>
              <a:t>Pastor por una parte, y por otra </a:t>
            </a:r>
            <a:r>
              <a:rPr lang="it-IT" sz="2400" dirty="0" smtClean="0">
                <a:solidFill>
                  <a:schemeClr val="bg1"/>
                </a:solidFill>
                <a:latin typeface="Berlin Sans FB" pitchFamily="34" charset="0"/>
              </a:rPr>
              <a:t>Maestra-Guía </a:t>
            </a:r>
            <a:r>
              <a:rPr lang="it-IT" sz="2400" dirty="0">
                <a:solidFill>
                  <a:schemeClr val="bg1"/>
                </a:solidFill>
                <a:latin typeface="Berlin Sans FB" pitchFamily="34" charset="0"/>
              </a:rPr>
              <a:t>de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a:t>
            </a:r>
            <a:r>
              <a:rPr lang="it-IT" sz="2400" dirty="0" smtClean="0">
                <a:solidFill>
                  <a:schemeClr val="bg1"/>
                </a:solidFill>
                <a:latin typeface="Berlin Sans FB" pitchFamily="34" charset="0"/>
              </a:rPr>
              <a:t>Pastor </a:t>
            </a:r>
            <a:r>
              <a:rPr lang="it-IT" sz="2400" dirty="0">
                <a:solidFill>
                  <a:schemeClr val="bg1"/>
                </a:solidFill>
                <a:latin typeface="Berlin Sans FB" pitchFamily="34" charset="0"/>
              </a:rPr>
              <a:t>de los jóvenes </a:t>
            </a:r>
            <a:br>
              <a:rPr lang="it-IT" sz="2400" dirty="0">
                <a:solidFill>
                  <a:schemeClr val="bg1"/>
                </a:solidFill>
                <a:latin typeface="Berlin Sans FB" pitchFamily="34" charset="0"/>
              </a:rPr>
            </a:br>
            <a:r>
              <a:rPr lang="it-IT" sz="2400" dirty="0">
                <a:solidFill>
                  <a:schemeClr val="bg1"/>
                </a:solidFill>
                <a:latin typeface="Berlin Sans FB" pitchFamily="34" charset="0"/>
              </a:rPr>
              <a:t>y </a:t>
            </a:r>
            <a:r>
              <a:rPr lang="it-IT" sz="2400" dirty="0" smtClean="0">
                <a:solidFill>
                  <a:schemeClr val="bg1"/>
                </a:solidFill>
                <a:latin typeface="Berlin Sans FB" pitchFamily="34" charset="0"/>
              </a:rPr>
              <a:t>Madre </a:t>
            </a:r>
            <a:r>
              <a:rPr lang="it-IT" sz="2400" dirty="0">
                <a:solidFill>
                  <a:schemeClr val="bg1"/>
                </a:solidFill>
                <a:latin typeface="Berlin Sans FB" pitchFamily="34" charset="0"/>
              </a:rPr>
              <a:t>de los mismos jóvenes, “sus hijos”. </a:t>
            </a:r>
          </a:p>
        </p:txBody>
      </p:sp>
      <p:pic>
        <p:nvPicPr>
          <p:cNvPr id="20484" name="Picture 5" descr="Il grande mosaico di Maria, Madre del Buon Pastore, nella Cappella di Casa Madre ad Albano."/>
          <p:cNvPicPr>
            <a:picLocks noChangeAspect="1" noChangeArrowheads="1"/>
          </p:cNvPicPr>
          <p:nvPr/>
        </p:nvPicPr>
        <p:blipFill>
          <a:blip r:embed="rId2" cstate="print"/>
          <a:srcRect/>
          <a:stretch>
            <a:fillRect/>
          </a:stretch>
        </p:blipFill>
        <p:spPr bwMode="auto">
          <a:xfrm>
            <a:off x="755650" y="404813"/>
            <a:ext cx="2482850" cy="4032250"/>
          </a:xfrm>
          <a:prstGeom prst="rect">
            <a:avLst/>
          </a:prstGeom>
          <a:noFill/>
          <a:ln w="9525">
            <a:noFill/>
            <a:miter lim="800000"/>
            <a:headEnd/>
            <a:tailEnd/>
          </a:ln>
        </p:spPr>
      </p:pic>
      <p:pic>
        <p:nvPicPr>
          <p:cNvPr id="20485" name="Picture 7" descr="Maria-Ausiliatrice"/>
          <p:cNvPicPr>
            <a:picLocks noChangeAspect="1" noChangeArrowheads="1"/>
          </p:cNvPicPr>
          <p:nvPr/>
        </p:nvPicPr>
        <p:blipFill>
          <a:blip r:embed="rId3" cstate="print"/>
          <a:srcRect/>
          <a:stretch>
            <a:fillRect/>
          </a:stretch>
        </p:blipFill>
        <p:spPr bwMode="auto">
          <a:xfrm>
            <a:off x="3995738" y="908050"/>
            <a:ext cx="4105275" cy="34480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432568" y="5229200"/>
            <a:ext cx="8208962" cy="1200329"/>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r>
              <a:rPr lang="it-IT" sz="2400" dirty="0">
                <a:solidFill>
                  <a:srgbClr val="FFCC00"/>
                </a:solidFill>
                <a:latin typeface="Berlin Sans FB" pitchFamily="34" charset="0"/>
              </a:rPr>
              <a:t>SEGUNDA ETAPA:</a:t>
            </a:r>
            <a:r>
              <a:rPr lang="it-IT" sz="2400" dirty="0">
                <a:solidFill>
                  <a:schemeClr val="bg1"/>
                </a:solidFill>
                <a:latin typeface="Berlin Sans FB" pitchFamily="34" charset="0"/>
              </a:rPr>
              <a:t>  en el origen de la </a:t>
            </a:r>
            <a:r>
              <a:rPr lang="it-IT" sz="2400" dirty="0" smtClean="0">
                <a:solidFill>
                  <a:schemeClr val="bg1"/>
                </a:solidFill>
                <a:latin typeface="Berlin Sans FB" pitchFamily="34" charset="0"/>
              </a:rPr>
              <a:t>Obra Salesiana </a:t>
            </a:r>
            <a:r>
              <a:rPr lang="it-IT" sz="2400" dirty="0">
                <a:solidFill>
                  <a:schemeClr val="bg1"/>
                </a:solidFill>
                <a:latin typeface="Berlin Sans FB" pitchFamily="34" charset="0"/>
              </a:rPr>
              <a:t>concreta </a:t>
            </a:r>
            <a:br>
              <a:rPr lang="it-IT" sz="2400" dirty="0">
                <a:solidFill>
                  <a:schemeClr val="bg1"/>
                </a:solidFill>
                <a:latin typeface="Berlin Sans FB" pitchFamily="34" charset="0"/>
              </a:rPr>
            </a:br>
            <a:r>
              <a:rPr lang="it-IT" sz="2400" dirty="0">
                <a:solidFill>
                  <a:schemeClr val="bg1"/>
                </a:solidFill>
                <a:latin typeface="Berlin Sans FB" pitchFamily="34" charset="0"/>
              </a:rPr>
              <a:t>y de las dos </a:t>
            </a:r>
            <a:r>
              <a:rPr lang="it-IT" sz="2400" dirty="0" smtClean="0">
                <a:solidFill>
                  <a:schemeClr val="bg1"/>
                </a:solidFill>
                <a:latin typeface="Berlin Sans FB" pitchFamily="34" charset="0"/>
              </a:rPr>
              <a:t>Congregaciones Salesianas</a:t>
            </a:r>
            <a:r>
              <a:rPr lang="it-IT" sz="2400" dirty="0">
                <a:solidFill>
                  <a:schemeClr val="bg1"/>
                </a:solidFill>
                <a:latin typeface="Berlin Sans FB" pitchFamily="34" charset="0"/>
              </a:rPr>
              <a:t>, </a:t>
            </a:r>
            <a:r>
              <a:rPr lang="it-IT" sz="2400" dirty="0" smtClean="0">
                <a:solidFill>
                  <a:schemeClr val="bg1"/>
                </a:solidFill>
                <a:latin typeface="Berlin Sans FB" pitchFamily="34" charset="0"/>
              </a:rPr>
              <a:t>la </a:t>
            </a:r>
            <a:r>
              <a:rPr lang="it-IT" sz="2400" dirty="0">
                <a:solidFill>
                  <a:schemeClr val="bg1"/>
                </a:solidFill>
                <a:latin typeface="Berlin Sans FB" pitchFamily="34" charset="0"/>
              </a:rPr>
              <a:t>Auxiliadora se revela como  </a:t>
            </a:r>
            <a:r>
              <a:rPr lang="it-IT" sz="2400" dirty="0" smtClean="0">
                <a:solidFill>
                  <a:schemeClr val="bg1"/>
                </a:solidFill>
                <a:latin typeface="Berlin Sans FB" pitchFamily="34" charset="0"/>
              </a:rPr>
              <a:t>la </a:t>
            </a:r>
            <a:r>
              <a:rPr lang="it-IT" sz="2400" dirty="0">
                <a:solidFill>
                  <a:schemeClr val="bg1"/>
                </a:solidFill>
                <a:latin typeface="Berlin Sans FB" pitchFamily="34" charset="0"/>
              </a:rPr>
              <a:t>buena Pastora </a:t>
            </a:r>
            <a:r>
              <a:rPr lang="it-IT" sz="2400" dirty="0" smtClean="0">
                <a:solidFill>
                  <a:schemeClr val="bg1"/>
                </a:solidFill>
                <a:latin typeface="Berlin Sans FB" pitchFamily="34" charset="0"/>
              </a:rPr>
              <a:t>Inmaculada. </a:t>
            </a:r>
            <a:endParaRPr lang="it-IT" sz="2400" dirty="0">
              <a:solidFill>
                <a:schemeClr val="bg1"/>
              </a:solidFill>
              <a:latin typeface="Berlin Sans FB" pitchFamily="34" charset="0"/>
            </a:endParaRPr>
          </a:p>
        </p:txBody>
      </p:sp>
      <p:sp>
        <p:nvSpPr>
          <p:cNvPr id="2" name="Rectangle 5"/>
          <p:cNvSpPr>
            <a:spLocks noChangeArrowheads="1"/>
          </p:cNvSpPr>
          <p:nvPr/>
        </p:nvSpPr>
        <p:spPr bwMode="auto">
          <a:xfrm>
            <a:off x="466725" y="620713"/>
            <a:ext cx="8208963" cy="338455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1509" name="Picture 14" descr="bdd128fb628d4b2cb3194e532aa1eb5a-1"/>
          <p:cNvPicPr>
            <a:picLocks noChangeAspect="1" noChangeArrowheads="1"/>
          </p:cNvPicPr>
          <p:nvPr/>
        </p:nvPicPr>
        <p:blipFill>
          <a:blip r:embed="rId2" cstate="print"/>
          <a:srcRect t="8910" b="11613"/>
          <a:stretch>
            <a:fillRect/>
          </a:stretch>
        </p:blipFill>
        <p:spPr bwMode="auto">
          <a:xfrm>
            <a:off x="539750" y="692150"/>
            <a:ext cx="7993063" cy="4248150"/>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3074" name="Text Box 2"/>
          <p:cNvSpPr txBox="1">
            <a:spLocks noChangeArrowheads="1"/>
          </p:cNvSpPr>
          <p:nvPr/>
        </p:nvSpPr>
        <p:spPr bwMode="auto">
          <a:xfrm>
            <a:off x="1" y="5084763"/>
            <a:ext cx="8820472"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it-IT" sz="2400" dirty="0">
                <a:solidFill>
                  <a:schemeClr val="bg1"/>
                </a:solidFill>
                <a:latin typeface="Berlin Sans FB" pitchFamily="34" charset="0"/>
              </a:rPr>
              <a:t>la Virgen santísima ocupa en la vida de nuestro </a:t>
            </a:r>
            <a:r>
              <a:rPr lang="it-IT" sz="2400" dirty="0" smtClean="0">
                <a:solidFill>
                  <a:schemeClr val="bg1"/>
                </a:solidFill>
                <a:latin typeface="Berlin Sans FB" pitchFamily="34" charset="0"/>
              </a:rPr>
              <a:t>Fundador </a:t>
            </a:r>
            <a:r>
              <a:rPr lang="it-IT" sz="2400" dirty="0">
                <a:solidFill>
                  <a:schemeClr val="bg1"/>
                </a:solidFill>
                <a:latin typeface="Berlin Sans FB" pitchFamily="34" charset="0"/>
              </a:rPr>
              <a:t/>
            </a:r>
            <a:br>
              <a:rPr lang="it-IT" sz="2400" dirty="0">
                <a:solidFill>
                  <a:schemeClr val="bg1"/>
                </a:solidFill>
                <a:latin typeface="Berlin Sans FB" pitchFamily="34" charset="0"/>
              </a:rPr>
            </a:br>
            <a:r>
              <a:rPr lang="it-IT" sz="2400" dirty="0">
                <a:solidFill>
                  <a:schemeClr val="bg1"/>
                </a:solidFill>
                <a:latin typeface="Berlin Sans FB" pitchFamily="34" charset="0"/>
              </a:rPr>
              <a:t>un lugar extraordinario.</a:t>
            </a:r>
          </a:p>
          <a:p>
            <a:pPr algn="ctr">
              <a:defRPr/>
            </a:pPr>
            <a:r>
              <a:rPr lang="it-IT" sz="2400" dirty="0">
                <a:solidFill>
                  <a:schemeClr val="bg1"/>
                </a:solidFill>
                <a:latin typeface="Berlin Sans FB" pitchFamily="34" charset="0"/>
              </a:rPr>
              <a:t>Quien lee atentamente la vida de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permanece asombrado por </a:t>
            </a:r>
            <a:r>
              <a:rPr lang="it-IT" sz="2400" dirty="0" smtClean="0">
                <a:solidFill>
                  <a:schemeClr val="bg1"/>
                </a:solidFill>
                <a:latin typeface="Berlin Sans FB" pitchFamily="34" charset="0"/>
              </a:rPr>
              <a:t>ésto</a:t>
            </a:r>
            <a:r>
              <a:rPr lang="it-IT" sz="2400" dirty="0">
                <a:solidFill>
                  <a:schemeClr val="bg1"/>
                </a:solidFill>
                <a:latin typeface="Berlin Sans FB" pitchFamily="34" charset="0"/>
              </a:rPr>
              <a:t>.</a:t>
            </a:r>
          </a:p>
        </p:txBody>
      </p:sp>
      <p:pic>
        <p:nvPicPr>
          <p:cNvPr id="4100" name="Picture 19" descr="vgggggggggg"/>
          <p:cNvPicPr>
            <a:picLocks noChangeAspect="1" noChangeArrowheads="1"/>
          </p:cNvPicPr>
          <p:nvPr/>
        </p:nvPicPr>
        <p:blipFill>
          <a:blip r:embed="rId3" cstate="print"/>
          <a:srcRect t="24144" b="20209"/>
          <a:stretch>
            <a:fillRect/>
          </a:stretch>
        </p:blipFill>
        <p:spPr bwMode="auto">
          <a:xfrm>
            <a:off x="0" y="1052513"/>
            <a:ext cx="9144000" cy="3816350"/>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22531" name="Text Box 3"/>
          <p:cNvSpPr txBox="1">
            <a:spLocks noChangeArrowheads="1"/>
          </p:cNvSpPr>
          <p:nvPr/>
        </p:nvSpPr>
        <p:spPr bwMode="auto">
          <a:xfrm>
            <a:off x="468313" y="3948095"/>
            <a:ext cx="8207375" cy="2677656"/>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dirty="0">
                <a:solidFill>
                  <a:schemeClr val="bg1"/>
                </a:solidFill>
                <a:latin typeface="Arial Narrow" pitchFamily="34" charset="0"/>
              </a:rPr>
              <a:t>La actualidad eclesial lleva a </a:t>
            </a:r>
            <a:r>
              <a:rPr lang="it-IT" sz="2400" dirty="0" smtClean="0">
                <a:solidFill>
                  <a:schemeClr val="bg1"/>
                </a:solidFill>
                <a:latin typeface="Arial Narrow" pitchFamily="34" charset="0"/>
              </a:rPr>
              <a:t>Don </a:t>
            </a:r>
            <a:r>
              <a:rPr lang="it-IT" sz="2400" dirty="0">
                <a:solidFill>
                  <a:schemeClr val="bg1"/>
                </a:solidFill>
                <a:latin typeface="Arial Narrow" pitchFamily="34" charset="0"/>
              </a:rPr>
              <a:t>Bosco a honrar a María en  su privilegio </a:t>
            </a:r>
            <a:r>
              <a:rPr lang="it-IT" sz="2400" dirty="0" smtClean="0">
                <a:solidFill>
                  <a:schemeClr val="bg1"/>
                </a:solidFill>
                <a:latin typeface="Arial Narrow" pitchFamily="34" charset="0"/>
              </a:rPr>
              <a:t>de </a:t>
            </a:r>
            <a:r>
              <a:rPr lang="it-IT" sz="2400" dirty="0">
                <a:solidFill>
                  <a:schemeClr val="bg1"/>
                </a:solidFill>
                <a:latin typeface="Arial Narrow" pitchFamily="34" charset="0"/>
              </a:rPr>
              <a:t>Inmaculada: </a:t>
            </a:r>
            <a:r>
              <a:rPr lang="it-IT" sz="2400" dirty="0" smtClean="0">
                <a:solidFill>
                  <a:schemeClr val="bg1"/>
                </a:solidFill>
                <a:latin typeface="Arial Narrow" pitchFamily="34" charset="0"/>
              </a:rPr>
              <a:t>en </a:t>
            </a:r>
            <a:r>
              <a:rPr lang="it-IT" sz="2400" dirty="0">
                <a:solidFill>
                  <a:schemeClr val="bg1"/>
                </a:solidFill>
                <a:latin typeface="Arial Narrow" pitchFamily="34" charset="0"/>
              </a:rPr>
              <a:t>los primeros veinte  años  de su ministerio sacerdotal es atraído </a:t>
            </a:r>
            <a:r>
              <a:rPr lang="it-IT" sz="2400" dirty="0" smtClean="0">
                <a:solidFill>
                  <a:schemeClr val="bg1"/>
                </a:solidFill>
                <a:latin typeface="Arial Narrow" pitchFamily="34" charset="0"/>
              </a:rPr>
              <a:t>por </a:t>
            </a:r>
            <a:r>
              <a:rPr lang="it-IT" sz="2400" dirty="0">
                <a:solidFill>
                  <a:schemeClr val="bg1"/>
                </a:solidFill>
                <a:latin typeface="Arial Narrow" pitchFamily="34" charset="0"/>
              </a:rPr>
              <a:t>este rostro, y lo hace admirar también por sus jóvenes</a:t>
            </a:r>
            <a:r>
              <a:rPr lang="it-IT" sz="2400" dirty="0" smtClean="0">
                <a:solidFill>
                  <a:schemeClr val="bg1"/>
                </a:solidFill>
                <a:latin typeface="Arial Narrow" pitchFamily="34" charset="0"/>
              </a:rPr>
              <a:t>. Pero </a:t>
            </a:r>
            <a:r>
              <a:rPr lang="it-IT" sz="2400" dirty="0">
                <a:solidFill>
                  <a:schemeClr val="bg1"/>
                </a:solidFill>
                <a:latin typeface="Arial Narrow" pitchFamily="34" charset="0"/>
              </a:rPr>
              <a:t>es una Inmaculada concreta, actual,  precisamente la buena Pastora que él ya  conoce; y Ella misma interviene y les  hace entender que </a:t>
            </a:r>
            <a:r>
              <a:rPr lang="it-IT" sz="2400" dirty="0" smtClean="0">
                <a:solidFill>
                  <a:schemeClr val="bg1"/>
                </a:solidFill>
                <a:latin typeface="Arial Narrow" pitchFamily="34" charset="0"/>
              </a:rPr>
              <a:t>éste </a:t>
            </a:r>
            <a:r>
              <a:rPr lang="it-IT" sz="2400" dirty="0">
                <a:solidFill>
                  <a:schemeClr val="bg1"/>
                </a:solidFill>
                <a:latin typeface="Arial Narrow" pitchFamily="34" charset="0"/>
              </a:rPr>
              <a:t>su misterio interesa al cumplimiento de la misión salesiana.</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60350"/>
            <a:ext cx="4190694" cy="3520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4213" y="692150"/>
            <a:ext cx="7848600" cy="1938992"/>
          </a:xfrm>
          <a:prstGeom prst="rect">
            <a:avLst/>
          </a:prstGeom>
          <a:noFill/>
          <a:ln w="9525">
            <a:solidFill>
              <a:schemeClr val="bg1"/>
            </a:solidFill>
            <a:miter lim="800000"/>
            <a:headEnd/>
            <a:tailEnd/>
          </a:ln>
        </p:spPr>
        <p:txBody>
          <a:bodyPr>
            <a:spAutoFit/>
          </a:bodyPr>
          <a:lstStyle/>
          <a:p>
            <a:pPr algn="ctr"/>
            <a:r>
              <a:rPr lang="it-IT" sz="2400" b="1" dirty="0">
                <a:latin typeface="Berlin Sans FB" pitchFamily="34" charset="0"/>
              </a:rPr>
              <a:t>El 8 DICIEMBRE es muy significativo: </a:t>
            </a:r>
          </a:p>
          <a:p>
            <a:pPr algn="ctr"/>
            <a:r>
              <a:rPr lang="it-IT" sz="2400" b="1" dirty="0">
                <a:latin typeface="Berlin Sans FB" pitchFamily="34" charset="0"/>
              </a:rPr>
              <a:t>marca sucesivamente </a:t>
            </a:r>
          </a:p>
          <a:p>
            <a:endParaRPr lang="it-IT" sz="2400" b="1" dirty="0">
              <a:latin typeface="Berlin Sans FB" pitchFamily="34" charset="0"/>
            </a:endParaRPr>
          </a:p>
          <a:p>
            <a:pPr>
              <a:buFont typeface="Wingdings" pitchFamily="2" charset="2"/>
              <a:buChar char="v"/>
            </a:pPr>
            <a:r>
              <a:rPr lang="it-IT" sz="2400" b="1" dirty="0">
                <a:latin typeface="Berlin Sans FB" pitchFamily="34" charset="0"/>
              </a:rPr>
              <a:t>  </a:t>
            </a:r>
            <a:r>
              <a:rPr lang="it-IT" sz="2400" b="1" dirty="0" smtClean="0">
                <a:latin typeface="Berlin Sans FB" pitchFamily="34" charset="0"/>
              </a:rPr>
              <a:t>El </a:t>
            </a:r>
            <a:r>
              <a:rPr lang="it-IT" sz="2400" b="1" dirty="0">
                <a:latin typeface="Berlin Sans FB" pitchFamily="34" charset="0"/>
              </a:rPr>
              <a:t>inicio de la obra salesiana </a:t>
            </a:r>
          </a:p>
          <a:p>
            <a:pPr>
              <a:buFont typeface="Wingdings" pitchFamily="2" charset="2"/>
              <a:buChar char="v"/>
            </a:pPr>
            <a:r>
              <a:rPr lang="it-IT" sz="2400" b="1" dirty="0">
                <a:latin typeface="Berlin Sans FB" pitchFamily="34" charset="0"/>
              </a:rPr>
              <a:t>  y la fundación de las dos </a:t>
            </a:r>
            <a:r>
              <a:rPr lang="it-IT" sz="2400" b="1" dirty="0" smtClean="0">
                <a:latin typeface="Berlin Sans FB" pitchFamily="34" charset="0"/>
              </a:rPr>
              <a:t>Congregaciones</a:t>
            </a:r>
            <a:r>
              <a:rPr lang="it-IT" sz="2400" b="1" dirty="0">
                <a:latin typeface="Berlin Sans FB" pitchFamily="34" charset="0"/>
              </a:rPr>
              <a:t>.</a:t>
            </a:r>
            <a:r>
              <a:rPr lang="it-IT" sz="2400" dirty="0">
                <a:latin typeface="Berlin Sans FB" pitchFamily="34" charset="0"/>
              </a:rPr>
              <a:t> </a:t>
            </a:r>
          </a:p>
        </p:txBody>
      </p:sp>
      <p:sp>
        <p:nvSpPr>
          <p:cNvPr id="23555" name="Rectangle 12"/>
          <p:cNvSpPr>
            <a:spLocks noChangeArrowheads="1"/>
          </p:cNvSpPr>
          <p:nvPr/>
        </p:nvSpPr>
        <p:spPr bwMode="auto">
          <a:xfrm>
            <a:off x="5795963" y="4221163"/>
            <a:ext cx="2692400" cy="2165350"/>
          </a:xfrm>
          <a:prstGeom prst="rect">
            <a:avLst/>
          </a:prstGeom>
          <a:noFill/>
          <a:ln w="9525">
            <a:solidFill>
              <a:schemeClr val="bg1"/>
            </a:solidFill>
            <a:miter lim="800000"/>
            <a:headEnd/>
            <a:tailEnd/>
          </a:ln>
        </p:spPr>
        <p:txBody>
          <a:bodyPr wrap="none" anchor="ctr"/>
          <a:lstStyle/>
          <a:p>
            <a:endParaRPr lang="en-US"/>
          </a:p>
        </p:txBody>
      </p:sp>
      <p:sp>
        <p:nvSpPr>
          <p:cNvPr id="23556" name="Rectangle 17"/>
          <p:cNvSpPr>
            <a:spLocks noChangeArrowheads="1"/>
          </p:cNvSpPr>
          <p:nvPr/>
        </p:nvSpPr>
        <p:spPr bwMode="auto">
          <a:xfrm>
            <a:off x="611188" y="4076700"/>
            <a:ext cx="2949575" cy="1600200"/>
          </a:xfrm>
          <a:prstGeom prst="rect">
            <a:avLst/>
          </a:prstGeom>
          <a:noFill/>
          <a:ln w="9525">
            <a:solidFill>
              <a:schemeClr val="bg1"/>
            </a:solidFill>
            <a:miter lim="800000"/>
            <a:headEnd/>
            <a:tailEnd/>
          </a:ln>
        </p:spPr>
        <p:txBody>
          <a:bodyPr wrap="none" anchor="ctr"/>
          <a:lstStyle/>
          <a:p>
            <a:endParaRPr lang="en-US"/>
          </a:p>
        </p:txBody>
      </p:sp>
      <p:pic>
        <p:nvPicPr>
          <p:cNvPr id="23557" name="Picture 19" descr="tttttttttttttttttttt"/>
          <p:cNvPicPr>
            <a:picLocks noChangeAspect="1" noChangeArrowheads="1"/>
          </p:cNvPicPr>
          <p:nvPr/>
        </p:nvPicPr>
        <p:blipFill>
          <a:blip r:embed="rId3" cstate="print"/>
          <a:srcRect t="47893"/>
          <a:stretch>
            <a:fillRect/>
          </a:stretch>
        </p:blipFill>
        <p:spPr bwMode="auto">
          <a:xfrm>
            <a:off x="0" y="3284538"/>
            <a:ext cx="9144000" cy="3573462"/>
          </a:xfrm>
          <a:prstGeom prst="rect">
            <a:avLst/>
          </a:prstGeom>
          <a:noFill/>
          <a:ln w="9525">
            <a:noFill/>
            <a:miter lim="800000"/>
            <a:headEnd/>
            <a:tailEnd/>
          </a:ln>
        </p:spPr>
      </p:pic>
      <p:sp>
        <p:nvSpPr>
          <p:cNvPr id="9221" name="Rectangle 5"/>
          <p:cNvSpPr>
            <a:spLocks noChangeArrowheads="1"/>
          </p:cNvSpPr>
          <p:nvPr/>
        </p:nvSpPr>
        <p:spPr bwMode="auto">
          <a:xfrm>
            <a:off x="250825" y="260350"/>
            <a:ext cx="8642350" cy="6337300"/>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9220" name="Text Box 4"/>
          <p:cNvSpPr txBox="1">
            <a:spLocks noChangeArrowheads="1"/>
          </p:cNvSpPr>
          <p:nvPr/>
        </p:nvSpPr>
        <p:spPr bwMode="auto">
          <a:xfrm>
            <a:off x="179389" y="1441430"/>
            <a:ext cx="8569076" cy="193899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it-IT" sz="2400" dirty="0" smtClean="0">
                <a:solidFill>
                  <a:schemeClr val="bg1"/>
                </a:solidFill>
                <a:latin typeface="Berlin Sans FB" pitchFamily="34" charset="0"/>
              </a:rPr>
              <a:t>Se </a:t>
            </a:r>
            <a:r>
              <a:rPr lang="it-IT" sz="2400" dirty="0">
                <a:solidFill>
                  <a:schemeClr val="bg1"/>
                </a:solidFill>
                <a:latin typeface="Berlin Sans FB" pitchFamily="34" charset="0"/>
              </a:rPr>
              <a:t>hace presente al inicio de </a:t>
            </a:r>
            <a:r>
              <a:rPr lang="it-IT" sz="2400" dirty="0" smtClean="0">
                <a:solidFill>
                  <a:schemeClr val="bg1"/>
                </a:solidFill>
                <a:latin typeface="Berlin Sans FB" pitchFamily="34" charset="0"/>
              </a:rPr>
              <a:t>la Obra Salesiana </a:t>
            </a:r>
            <a:r>
              <a:rPr lang="it-IT" sz="2400" dirty="0">
                <a:solidFill>
                  <a:schemeClr val="bg1"/>
                </a:solidFill>
                <a:latin typeface="Berlin Sans FB" pitchFamily="34" charset="0"/>
              </a:rPr>
              <a:t>enviando a Don Bosco al  primer joven, pobre y abandonado, … y después de un  Ave María ferviente,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inicia con él su obra </a:t>
            </a:r>
            <a:r>
              <a:rPr lang="it-IT" sz="2400" dirty="0" smtClean="0">
                <a:solidFill>
                  <a:schemeClr val="bg1"/>
                </a:solidFill>
                <a:latin typeface="Berlin Sans FB" pitchFamily="34" charset="0"/>
              </a:rPr>
              <a:t>evangelizadora</a:t>
            </a:r>
            <a:r>
              <a:rPr lang="it-IT" sz="2400" dirty="0">
                <a:solidFill>
                  <a:schemeClr val="bg1"/>
                </a:solidFill>
                <a:latin typeface="Berlin Sans FB" pitchFamily="34" charset="0"/>
              </a:rPr>
              <a:t>. La fiesta del 8 diciembre permanecerá definitivamente central en su metodología pastoral  y espiritual</a:t>
            </a:r>
            <a:r>
              <a:rPr lang="it-IT" sz="2400" b="1" dirty="0">
                <a:solidFill>
                  <a:schemeClr val="bg1"/>
                </a:solidFill>
                <a:effectLst>
                  <a:outerShdw blurRad="38100" dist="38100" dir="2700000" algn="tl">
                    <a:srgbClr val="000000"/>
                  </a:outerShdw>
                </a:effectLst>
                <a:latin typeface="Arial Narrow" pitchFamily="34" charset="0"/>
              </a:rPr>
              <a:t>.</a:t>
            </a:r>
          </a:p>
        </p:txBody>
      </p:sp>
      <p:sp>
        <p:nvSpPr>
          <p:cNvPr id="1030" name="WordArt 10"/>
          <p:cNvSpPr>
            <a:spLocks noChangeArrowheads="1" noChangeShapeType="1" noTextEdit="1"/>
          </p:cNvSpPr>
          <p:nvPr/>
        </p:nvSpPr>
        <p:spPr bwMode="auto">
          <a:xfrm>
            <a:off x="1696415" y="436455"/>
            <a:ext cx="5608295" cy="863501"/>
          </a:xfrm>
          <a:prstGeom prst="rect">
            <a:avLst/>
          </a:prstGeom>
        </p:spPr>
        <p:txBody>
          <a:bodyPr wrap="none" fromWordArt="1">
            <a:prstTxWarp prst="textPlain">
              <a:avLst>
                <a:gd name="adj" fmla="val 50000"/>
              </a:avLst>
            </a:prstTxWarp>
          </a:bodyPr>
          <a:lstStyle/>
          <a:p>
            <a:pPr algn="ctr"/>
            <a:r>
              <a:rPr lang="es-CO" sz="3600" kern="10" dirty="0" smtClean="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La Buena </a:t>
            </a:r>
            <a:r>
              <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Pastora</a:t>
            </a:r>
          </a:p>
          <a:p>
            <a:pPr algn="ctr"/>
            <a:r>
              <a:rPr lang="es-CO" sz="3600" kern="10" dirty="0" smtClean="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rPr>
              <a:t>Inmaculada </a:t>
            </a:r>
            <a:endParaRPr lang="es-CO" sz="3600" kern="10" dirty="0">
              <a:ln w="28575">
                <a:solidFill>
                  <a:schemeClr val="bg1"/>
                </a:solidFill>
                <a:round/>
                <a:headEnd/>
                <a:tailEnd/>
              </a:ln>
              <a:gradFill rotWithShape="1">
                <a:gsLst>
                  <a:gs pos="0">
                    <a:srgbClr val="BECCF4"/>
                  </a:gs>
                  <a:gs pos="100000">
                    <a:srgbClr val="585E71"/>
                  </a:gs>
                </a:gsLst>
                <a:lin ang="5400000" scaled="1"/>
              </a:gradFill>
              <a:effectLst>
                <a:outerShdw dist="35921" dir="2700000" algn="ctr" rotWithShape="0">
                  <a:schemeClr val="tx1"/>
                </a:outerShdw>
              </a:effectLst>
              <a:latin typeface="Chiller"/>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964" y="3645024"/>
            <a:ext cx="3696072" cy="2772054"/>
          </a:xfrm>
          <a:prstGeom prst="round2DiagRect">
            <a:avLst>
              <a:gd name="adj1" fmla="val 49161"/>
              <a:gd name="adj2" fmla="val 0"/>
            </a:avLst>
          </a:prstGeom>
          <a:ln w="381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sfondo"/>
          <p:cNvPicPr>
            <a:picLocks noChangeAspect="1" noChangeArrowheads="1"/>
          </p:cNvPicPr>
          <p:nvPr/>
        </p:nvPicPr>
        <p:blipFill>
          <a:blip r:embed="rId3" cstate="print"/>
          <a:srcRect/>
          <a:stretch>
            <a:fillRect/>
          </a:stretch>
        </p:blipFill>
        <p:spPr bwMode="auto">
          <a:xfrm>
            <a:off x="1619250" y="431875"/>
            <a:ext cx="4895850" cy="2951857"/>
          </a:xfrm>
          <a:prstGeom prst="rect">
            <a:avLst/>
          </a:prstGeom>
          <a:noFill/>
          <a:ln w="9525">
            <a:solidFill>
              <a:schemeClr val="bg1"/>
            </a:solidFill>
            <a:miter lim="800000"/>
            <a:headEnd/>
            <a:tailEnd/>
          </a:ln>
        </p:spPr>
      </p:pic>
      <p:pic>
        <p:nvPicPr>
          <p:cNvPr id="24579" name="Picture 15" descr="sfondo"/>
          <p:cNvPicPr>
            <a:picLocks noChangeAspect="1" noChangeArrowheads="1"/>
          </p:cNvPicPr>
          <p:nvPr/>
        </p:nvPicPr>
        <p:blipFill>
          <a:blip r:embed="rId3" cstate="print"/>
          <a:srcRect/>
          <a:stretch>
            <a:fillRect/>
          </a:stretch>
        </p:blipFill>
        <p:spPr bwMode="auto">
          <a:xfrm>
            <a:off x="2304430" y="752201"/>
            <a:ext cx="4392265" cy="2519428"/>
          </a:xfrm>
          <a:prstGeom prst="rect">
            <a:avLst/>
          </a:prstGeom>
          <a:noFill/>
          <a:ln w="9525">
            <a:solidFill>
              <a:schemeClr val="bg1"/>
            </a:solidFill>
            <a:miter lim="800000"/>
            <a:headEnd/>
            <a:tailEnd/>
          </a:ln>
        </p:spPr>
      </p:pic>
      <p:sp>
        <p:nvSpPr>
          <p:cNvPr id="50178" name="Text Box 2"/>
          <p:cNvSpPr txBox="1">
            <a:spLocks noChangeArrowheads="1"/>
          </p:cNvSpPr>
          <p:nvPr/>
        </p:nvSpPr>
        <p:spPr bwMode="auto">
          <a:xfrm>
            <a:off x="289853" y="3573016"/>
            <a:ext cx="8352927" cy="2923877"/>
          </a:xfrm>
          <a:prstGeom prst="rect">
            <a:avLst/>
          </a:prstGeom>
          <a:noFill/>
          <a:ln w="9525">
            <a:solidFill>
              <a:schemeClr val="bg1"/>
            </a:solidFill>
            <a:miter lim="800000"/>
            <a:headEnd/>
            <a:tailEnd/>
          </a:ln>
          <a:effectLst/>
        </p:spPr>
        <p:txBody>
          <a:bodyPr wrap="square">
            <a:spAutoFit/>
          </a:bodyPr>
          <a:lstStyle/>
          <a:p>
            <a:pPr algn="ctr">
              <a:defRPr/>
            </a:pPr>
            <a:r>
              <a:rPr lang="it-IT" sz="2300" dirty="0" smtClean="0">
                <a:solidFill>
                  <a:schemeClr val="bg1"/>
                </a:solidFill>
                <a:latin typeface="Berlin Sans FB" pitchFamily="34" charset="0"/>
              </a:rPr>
              <a:t>La </a:t>
            </a:r>
            <a:r>
              <a:rPr lang="it-IT" sz="2300" dirty="0">
                <a:solidFill>
                  <a:schemeClr val="bg1"/>
                </a:solidFill>
                <a:latin typeface="Berlin Sans FB" pitchFamily="34" charset="0"/>
              </a:rPr>
              <a:t>Inmaculada está también presente en el origen de las dos </a:t>
            </a:r>
            <a:r>
              <a:rPr lang="it-IT" sz="2300" dirty="0" smtClean="0">
                <a:solidFill>
                  <a:schemeClr val="bg1"/>
                </a:solidFill>
                <a:latin typeface="Berlin Sans FB" pitchFamily="34" charset="0"/>
              </a:rPr>
              <a:t>Congregaciones Salesianas</a:t>
            </a:r>
            <a:r>
              <a:rPr lang="it-IT" sz="2300" dirty="0">
                <a:solidFill>
                  <a:schemeClr val="bg1"/>
                </a:solidFill>
                <a:latin typeface="Berlin Sans FB" pitchFamily="34" charset="0"/>
              </a:rPr>
              <a:t>. Domingo, el joven que se ha consagrado a Ella el 8  de diciembre de 1854, funda en los meses siguientes, con sus amigos, la Compañía de la Inmaculada cuyos miembros “se dedican enteramente al santo servicio de María“. Este grupo, lleva al ambiente de los estudiantes de Valdocco a tal punto de </a:t>
            </a:r>
            <a:r>
              <a:rPr lang="it-IT" sz="2300" dirty="0" smtClean="0">
                <a:solidFill>
                  <a:schemeClr val="bg1"/>
                </a:solidFill>
                <a:latin typeface="Berlin Sans FB" pitchFamily="34" charset="0"/>
              </a:rPr>
              <a:t>fervor </a:t>
            </a:r>
            <a:r>
              <a:rPr lang="it-IT" sz="2300" dirty="0">
                <a:solidFill>
                  <a:schemeClr val="bg1"/>
                </a:solidFill>
                <a:latin typeface="Berlin Sans FB" pitchFamily="34" charset="0"/>
              </a:rPr>
              <a:t>que permitirá la fundación oficial de la Sociedad Salesiana el 18 de diciembre de 1859. </a:t>
            </a:r>
          </a:p>
        </p:txBody>
      </p:sp>
      <p:sp>
        <p:nvSpPr>
          <p:cNvPr id="9221" name="Rectangle 5"/>
          <p:cNvSpPr>
            <a:spLocks noChangeArrowheads="1"/>
          </p:cNvSpPr>
          <p:nvPr/>
        </p:nvSpPr>
        <p:spPr bwMode="auto">
          <a:xfrm>
            <a:off x="179388" y="260350"/>
            <a:ext cx="8642350"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24582" name="Picture 13" descr="4-S_Domenico_Savio5"/>
          <p:cNvPicPr>
            <a:picLocks noChangeAspect="1" noChangeArrowheads="1"/>
          </p:cNvPicPr>
          <p:nvPr/>
        </p:nvPicPr>
        <p:blipFill>
          <a:blip r:embed="rId4" cstate="print"/>
          <a:srcRect/>
          <a:stretch>
            <a:fillRect/>
          </a:stretch>
        </p:blipFill>
        <p:spPr bwMode="auto">
          <a:xfrm>
            <a:off x="1979712" y="543020"/>
            <a:ext cx="4392587" cy="2782405"/>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15900" y="333375"/>
            <a:ext cx="8748713" cy="6119813"/>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
        <p:nvSpPr>
          <p:cNvPr id="40962" name="Text Box 2"/>
          <p:cNvSpPr txBox="1">
            <a:spLocks noChangeArrowheads="1"/>
          </p:cNvSpPr>
          <p:nvPr/>
        </p:nvSpPr>
        <p:spPr bwMode="auto">
          <a:xfrm>
            <a:off x="4932362" y="455645"/>
            <a:ext cx="3888109" cy="6001643"/>
          </a:xfrm>
          <a:prstGeom prst="rect">
            <a:avLst/>
          </a:prstGeom>
          <a:noFill/>
          <a:ln w="9525">
            <a:solidFill>
              <a:schemeClr val="bg1"/>
            </a:solidFill>
            <a:miter lim="800000"/>
            <a:headEnd/>
            <a:tailEnd/>
          </a:ln>
        </p:spPr>
        <p:txBody>
          <a:bodyPr wrap="square">
            <a:spAutoFit/>
          </a:bodyPr>
          <a:lstStyle/>
          <a:p>
            <a:pPr algn="ctr">
              <a:spcBef>
                <a:spcPct val="50000"/>
              </a:spcBef>
              <a:defRPr/>
            </a:pPr>
            <a:r>
              <a:rPr lang="it-IT" sz="2400" dirty="0">
                <a:latin typeface="Berlin Sans FB" pitchFamily="34" charset="0"/>
              </a:rPr>
              <a:t>Por otra parte, en </a:t>
            </a:r>
            <a:r>
              <a:rPr lang="it-IT" sz="2400" dirty="0" smtClean="0">
                <a:latin typeface="Berlin Sans FB" pitchFamily="34" charset="0"/>
              </a:rPr>
              <a:t>aquellos años</a:t>
            </a:r>
            <a:r>
              <a:rPr lang="it-IT" sz="2400" dirty="0">
                <a:latin typeface="Berlin Sans FB" pitchFamily="34" charset="0"/>
              </a:rPr>
              <a:t>, otro grupo, pero de chicas</a:t>
            </a:r>
            <a:r>
              <a:rPr lang="it-IT" sz="2400" dirty="0" smtClean="0">
                <a:latin typeface="Berlin Sans FB" pitchFamily="34" charset="0"/>
              </a:rPr>
              <a:t>, hace </a:t>
            </a:r>
            <a:r>
              <a:rPr lang="it-IT" sz="2400" dirty="0">
                <a:latin typeface="Berlin Sans FB" pitchFamily="34" charset="0"/>
              </a:rPr>
              <a:t>también su </a:t>
            </a:r>
            <a:r>
              <a:rPr lang="it-IT" sz="2400" dirty="0" smtClean="0">
                <a:latin typeface="Berlin Sans FB" pitchFamily="34" charset="0"/>
              </a:rPr>
              <a:t>camino en </a:t>
            </a:r>
            <a:r>
              <a:rPr lang="it-IT" sz="2400" dirty="0">
                <a:latin typeface="Berlin Sans FB" pitchFamily="34" charset="0"/>
              </a:rPr>
              <a:t>Mornese. Se llama  Pía Unión de las Hijas de María Inmaculada. </a:t>
            </a:r>
            <a:r>
              <a:rPr lang="it-IT" sz="2400" dirty="0" smtClean="0">
                <a:latin typeface="Berlin Sans FB" pitchFamily="34" charset="0"/>
              </a:rPr>
              <a:t>Un sacerdote </a:t>
            </a:r>
            <a:r>
              <a:rPr lang="it-IT" sz="2400" dirty="0">
                <a:latin typeface="Berlin Sans FB" pitchFamily="34" charset="0"/>
              </a:rPr>
              <a:t>diligente, </a:t>
            </a:r>
            <a:r>
              <a:rPr lang="it-IT" sz="2400" dirty="0" smtClean="0">
                <a:latin typeface="Berlin Sans FB" pitchFamily="34" charset="0"/>
              </a:rPr>
              <a:t>Don </a:t>
            </a:r>
            <a:r>
              <a:rPr lang="it-IT" sz="2400" dirty="0">
                <a:latin typeface="Berlin Sans FB" pitchFamily="34" charset="0"/>
              </a:rPr>
              <a:t>Pestarino, la ha fundado el 9 de diciembre  de 1855. La más vivaz del grupo se llama María Dominga Mazzarello. Con ella  y  con sus compañeras más generosas, don Bosco fundará, dieciseis años más tarde, el instituto de las Hijas de María </a:t>
            </a:r>
            <a:r>
              <a:rPr lang="it-IT" sz="2400" dirty="0" smtClean="0">
                <a:latin typeface="Berlin Sans FB" pitchFamily="34" charset="0"/>
              </a:rPr>
              <a:t>A. </a:t>
            </a:r>
            <a:endParaRPr lang="it-IT" sz="2400" dirty="0">
              <a:latin typeface="Berlin Sans FB" pitchFamily="34" charset="0"/>
            </a:endParaRPr>
          </a:p>
        </p:txBody>
      </p:sp>
      <p:sp>
        <p:nvSpPr>
          <p:cNvPr id="2" name="Rectangle 3"/>
          <p:cNvSpPr>
            <a:spLocks noChangeArrowheads="1"/>
          </p:cNvSpPr>
          <p:nvPr/>
        </p:nvSpPr>
        <p:spPr bwMode="auto">
          <a:xfrm>
            <a:off x="250825" y="836613"/>
            <a:ext cx="468313" cy="561657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6897"/>
          <a:stretch/>
        </p:blipFill>
        <p:spPr>
          <a:xfrm>
            <a:off x="377878" y="1076954"/>
            <a:ext cx="4374356" cy="2316327"/>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53" y="3644900"/>
            <a:ext cx="3779303" cy="2122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792164" y="2276475"/>
            <a:ext cx="6012086" cy="4032845"/>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3010" name="Text Box 2"/>
          <p:cNvSpPr txBox="1">
            <a:spLocks noChangeArrowheads="1"/>
          </p:cNvSpPr>
          <p:nvPr/>
        </p:nvSpPr>
        <p:spPr bwMode="auto">
          <a:xfrm>
            <a:off x="539750" y="333375"/>
            <a:ext cx="8135938" cy="1569660"/>
          </a:xfrm>
          <a:prstGeom prst="rect">
            <a:avLst/>
          </a:prstGeom>
          <a:noFill/>
          <a:ln w="9525">
            <a:solidFill>
              <a:schemeClr val="bg1"/>
            </a:solidFill>
            <a:miter lim="800000"/>
            <a:headEnd/>
            <a:tailEnd/>
          </a:ln>
        </p:spPr>
        <p:txBody>
          <a:bodyPr>
            <a:spAutoFit/>
          </a:bodyPr>
          <a:lstStyle/>
          <a:p>
            <a:pPr algn="ctr">
              <a:spcBef>
                <a:spcPts val="0"/>
              </a:spcBef>
              <a:defRPr/>
            </a:pPr>
            <a:r>
              <a:rPr lang="it-IT" sz="2400" dirty="0">
                <a:latin typeface="Arial Narrow" pitchFamily="34" charset="0"/>
              </a:rPr>
              <a:t>La </a:t>
            </a:r>
            <a:r>
              <a:rPr lang="it-IT" sz="2400" dirty="0" smtClean="0">
                <a:latin typeface="Arial Narrow" pitchFamily="34" charset="0"/>
              </a:rPr>
              <a:t>Buena </a:t>
            </a:r>
            <a:r>
              <a:rPr lang="it-IT" sz="2400" dirty="0">
                <a:latin typeface="Arial Narrow" pitchFamily="34" charset="0"/>
              </a:rPr>
              <a:t>Pastora quiere hacer comprender </a:t>
            </a:r>
            <a:r>
              <a:rPr lang="it-IT" sz="2400" dirty="0" smtClean="0">
                <a:latin typeface="Arial Narrow" pitchFamily="34" charset="0"/>
              </a:rPr>
              <a:t>que </a:t>
            </a:r>
            <a:r>
              <a:rPr lang="it-IT" sz="2400" dirty="0">
                <a:latin typeface="Arial Narrow" pitchFamily="34" charset="0"/>
              </a:rPr>
              <a:t>la obra de la educación supone </a:t>
            </a:r>
            <a:r>
              <a:rPr lang="it-IT" sz="2400" dirty="0" smtClean="0">
                <a:latin typeface="Arial Narrow" pitchFamily="34" charset="0"/>
              </a:rPr>
              <a:t>una </a:t>
            </a:r>
            <a:r>
              <a:rPr lang="it-IT" sz="2400" dirty="0">
                <a:latin typeface="Arial Narrow" pitchFamily="34" charset="0"/>
              </a:rPr>
              <a:t>liberación del pecado para vivir y crecer en la gracia de Dios, </a:t>
            </a:r>
            <a:r>
              <a:rPr lang="it-IT" sz="2400" dirty="0" smtClean="0">
                <a:latin typeface="Arial Narrow" pitchFamily="34" charset="0"/>
              </a:rPr>
              <a:t>y </a:t>
            </a:r>
            <a:r>
              <a:rPr lang="it-IT" sz="2400" dirty="0">
                <a:latin typeface="Arial Narrow" pitchFamily="34" charset="0"/>
              </a:rPr>
              <a:t>que los educadores </a:t>
            </a:r>
            <a:r>
              <a:rPr lang="it-IT" sz="2400" dirty="0" smtClean="0">
                <a:latin typeface="Arial Narrow" pitchFamily="34" charset="0"/>
              </a:rPr>
              <a:t>tienen </a:t>
            </a:r>
            <a:r>
              <a:rPr lang="it-IT" sz="2400" dirty="0">
                <a:latin typeface="Arial Narrow" pitchFamily="34" charset="0"/>
              </a:rPr>
              <a:t>necesidad de una pureza vigorosa </a:t>
            </a:r>
            <a:r>
              <a:rPr lang="it-IT" sz="2400" dirty="0" smtClean="0">
                <a:latin typeface="Arial Narrow" pitchFamily="34" charset="0"/>
              </a:rPr>
              <a:t>que </a:t>
            </a:r>
            <a:r>
              <a:rPr lang="it-IT" sz="2400" dirty="0">
                <a:latin typeface="Arial Narrow" pitchFamily="34" charset="0"/>
              </a:rPr>
              <a:t>los haga educadores plenamente disponibles y válidos.</a:t>
            </a:r>
          </a:p>
        </p:txBody>
      </p:sp>
      <p:pic>
        <p:nvPicPr>
          <p:cNvPr id="26628" name="Picture 7" descr="100_2182"/>
          <p:cNvPicPr>
            <a:picLocks noChangeAspect="1" noChangeArrowheads="1"/>
          </p:cNvPicPr>
          <p:nvPr/>
        </p:nvPicPr>
        <p:blipFill>
          <a:blip r:embed="rId3" cstate="print"/>
          <a:srcRect/>
          <a:stretch>
            <a:fillRect/>
          </a:stretch>
        </p:blipFill>
        <p:spPr bwMode="auto">
          <a:xfrm>
            <a:off x="2483768" y="2655472"/>
            <a:ext cx="5215889" cy="3293808"/>
          </a:xfrm>
          <a:prstGeom prst="rect">
            <a:avLst/>
          </a:prstGeom>
          <a:noFill/>
          <a:ln w="9525">
            <a:solidFill>
              <a:schemeClr val="bg1"/>
            </a:solidFill>
            <a:miter lim="800000"/>
            <a:headEnd/>
            <a:tailEnd/>
          </a:ln>
        </p:spPr>
      </p:pic>
      <p:sp>
        <p:nvSpPr>
          <p:cNvPr id="9221" name="Rectangle 5"/>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wrap="none" anchor="ctr"/>
          <a:lstStyle/>
          <a:p>
            <a:pPr>
              <a:defRPr/>
            </a:pPr>
            <a:endParaRPr lang="it-IT">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5000"/>
                                  </p:stCondLst>
                                  <p:iterate type="wd">
                                    <p:tmPct val="10000"/>
                                  </p:iterate>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2000" fill="hold"/>
                                        <p:tgtEl>
                                          <p:spTgt spid="43010"/>
                                        </p:tgtEl>
                                        <p:attrNameLst>
                                          <p:attrName>ppt_x</p:attrName>
                                        </p:attrNameLst>
                                      </p:cBhvr>
                                      <p:tavLst>
                                        <p:tav tm="0">
                                          <p:val>
                                            <p:strVal val="0-#ppt_w/2"/>
                                          </p:val>
                                        </p:tav>
                                        <p:tav tm="100000">
                                          <p:val>
                                            <p:strVal val="#ppt_x"/>
                                          </p:val>
                                        </p:tav>
                                      </p:tavLst>
                                    </p:anim>
                                    <p:anim calcmode="lin" valueType="num">
                                      <p:cBhvr additive="base">
                                        <p:cTn id="8" dur="2000" fill="hold"/>
                                        <p:tgtEl>
                                          <p:spTgt spid="43010"/>
                                        </p:tgtEl>
                                        <p:attrNameLst>
                                          <p:attrName>ppt_y</p:attrName>
                                        </p:attrNameLst>
                                      </p:cBhvr>
                                      <p:tavLst>
                                        <p:tav tm="0">
                                          <p:val>
                                            <p:strVal val="#ppt_y"/>
                                          </p:val>
                                        </p:tav>
                                        <p:tav tm="100000">
                                          <p:val>
                                            <p:strVal val="#ppt_y"/>
                                          </p:val>
                                        </p:tav>
                                      </p:tavLst>
                                    </p:anim>
                                  </p:childTnLst>
                                </p:cTn>
                              </p:par>
                            </p:childTnLst>
                          </p:cTn>
                        </p:par>
                        <p:par>
                          <p:cTn id="9" fill="hold">
                            <p:stCondLst>
                              <p:cond delay="16000"/>
                            </p:stCondLst>
                            <p:childTnLst>
                              <p:par>
                                <p:cTn id="10" presetID="10" presetClass="entr" presetSubtype="0" fill="hold" grpId="1" nodeType="afterEffect">
                                  <p:stCondLst>
                                    <p:cond delay="0"/>
                                  </p:stCondLst>
                                  <p:iterate type="wd">
                                    <p:tmPct val="0"/>
                                  </p:iterate>
                                  <p:childTnLst>
                                    <p:set>
                                      <p:cBhvr>
                                        <p:cTn id="11" dur="1" fill="hold">
                                          <p:stCondLst>
                                            <p:cond delay="0"/>
                                          </p:stCondLst>
                                        </p:cTn>
                                        <p:tgtEl>
                                          <p:spTgt spid="43010"/>
                                        </p:tgtEl>
                                        <p:attrNameLst>
                                          <p:attrName>style.visibility</p:attrName>
                                        </p:attrNameLst>
                                      </p:cBhvr>
                                      <p:to>
                                        <p:strVal val="visible"/>
                                      </p:to>
                                    </p:set>
                                    <p:animEffect transition="in" filter="fade">
                                      <p:cBhvr>
                                        <p:cTn id="12"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307767" y="734271"/>
            <a:ext cx="8642350" cy="3311897"/>
          </a:xfrm>
          <a:prstGeom prst="rect">
            <a:avLst/>
          </a:prstGeom>
          <a:solidFill>
            <a:srgbClr val="8787AF"/>
          </a:solidFill>
          <a:ln w="9525">
            <a:solidFill>
              <a:schemeClr val="bg1"/>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47106" name="Text Box 2"/>
          <p:cNvSpPr txBox="1">
            <a:spLocks noChangeArrowheads="1"/>
          </p:cNvSpPr>
          <p:nvPr/>
        </p:nvSpPr>
        <p:spPr bwMode="auto">
          <a:xfrm>
            <a:off x="307767" y="4046168"/>
            <a:ext cx="8642350" cy="25699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300" dirty="0" smtClean="0">
                <a:solidFill>
                  <a:schemeClr val="bg1"/>
                </a:solidFill>
                <a:latin typeface="Berlin Sans FB" pitchFamily="34" charset="0"/>
              </a:rPr>
              <a:t>El </a:t>
            </a:r>
            <a:r>
              <a:rPr lang="it-IT" sz="2300" dirty="0">
                <a:solidFill>
                  <a:schemeClr val="bg1"/>
                </a:solidFill>
                <a:latin typeface="Berlin Sans FB" pitchFamily="34" charset="0"/>
              </a:rPr>
              <a:t>misterio de la Inmaculada Concepción  aparece </a:t>
            </a:r>
            <a:r>
              <a:rPr lang="it-IT" sz="2300" dirty="0" smtClean="0">
                <a:solidFill>
                  <a:schemeClr val="bg1"/>
                </a:solidFill>
                <a:latin typeface="Berlin Sans FB" pitchFamily="34" charset="0"/>
              </a:rPr>
              <a:t>en Don </a:t>
            </a:r>
            <a:r>
              <a:rPr lang="it-IT" sz="2300" dirty="0">
                <a:solidFill>
                  <a:schemeClr val="bg1"/>
                </a:solidFill>
                <a:latin typeface="Berlin Sans FB" pitchFamily="34" charset="0"/>
              </a:rPr>
              <a:t>Bosco  no tanto en su realidad pasada, como un privilegio individual de preservación del pecado para María al inicio de su existencia, cuanto más bien en  su aspecto actual, como un misterio de victoria permanente, que le asigna naturalmente a María un rol</a:t>
            </a:r>
            <a:br>
              <a:rPr lang="it-IT" sz="2300" dirty="0">
                <a:solidFill>
                  <a:schemeClr val="bg1"/>
                </a:solidFill>
                <a:latin typeface="Berlin Sans FB" pitchFamily="34" charset="0"/>
              </a:rPr>
            </a:br>
            <a:r>
              <a:rPr lang="it-IT" sz="2300" dirty="0">
                <a:solidFill>
                  <a:schemeClr val="bg1"/>
                </a:solidFill>
                <a:latin typeface="Berlin Sans FB" pitchFamily="34" charset="0"/>
              </a:rPr>
              <a:t>de luchadora en el reino de Dios y de ayuda  en la obra  educativa: </a:t>
            </a:r>
            <a:br>
              <a:rPr lang="it-IT" sz="2300" dirty="0">
                <a:solidFill>
                  <a:schemeClr val="bg1"/>
                </a:solidFill>
                <a:latin typeface="Berlin Sans FB" pitchFamily="34" charset="0"/>
              </a:rPr>
            </a:br>
            <a:r>
              <a:rPr lang="it-IT" sz="2300" dirty="0">
                <a:solidFill>
                  <a:schemeClr val="bg1"/>
                </a:solidFill>
                <a:latin typeface="Berlin Sans FB" pitchFamily="34" charset="0"/>
              </a:rPr>
              <a:t>es  Aquella que no cesa de aplastar  la cabeza de la serpiente. </a:t>
            </a:r>
          </a:p>
        </p:txBody>
      </p:sp>
      <p:pic>
        <p:nvPicPr>
          <p:cNvPr id="27652" name="Picture 9" descr="Rose from Prieuré de Saint-Cosme, Joué-lès-Tours (Indre-et-Loire)">
            <a:hlinkClick r:id="rId3"/>
          </p:cNvPr>
          <p:cNvPicPr>
            <a:picLocks noChangeAspect="1" noChangeArrowheads="1"/>
          </p:cNvPicPr>
          <p:nvPr/>
        </p:nvPicPr>
        <p:blipFill>
          <a:blip r:embed="rId4" cstate="print"/>
          <a:srcRect l="4150" t="20497" r="6917" b="19244"/>
          <a:stretch>
            <a:fillRect/>
          </a:stretch>
        </p:blipFill>
        <p:spPr bwMode="auto">
          <a:xfrm>
            <a:off x="1331913" y="477838"/>
            <a:ext cx="6526212" cy="3060700"/>
          </a:xfrm>
          <a:prstGeom prst="rect">
            <a:avLst/>
          </a:prstGeom>
          <a:noFill/>
          <a:ln w="9525">
            <a:solidFill>
              <a:schemeClr val="bg1"/>
            </a:solidFill>
            <a:miter lim="800000"/>
            <a:headEnd/>
            <a:tailEnd/>
          </a:ln>
        </p:spPr>
      </p:pic>
      <p:sp>
        <p:nvSpPr>
          <p:cNvPr id="27653" name="Rectangle 10"/>
          <p:cNvSpPr>
            <a:spLocks noChangeArrowheads="1"/>
          </p:cNvSpPr>
          <p:nvPr/>
        </p:nvSpPr>
        <p:spPr bwMode="auto">
          <a:xfrm>
            <a:off x="1116013" y="333375"/>
            <a:ext cx="6985000" cy="3382963"/>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8675" name="Text Box 3"/>
          <p:cNvSpPr txBox="1">
            <a:spLocks noChangeArrowheads="1"/>
          </p:cNvSpPr>
          <p:nvPr/>
        </p:nvSpPr>
        <p:spPr bwMode="auto">
          <a:xfrm>
            <a:off x="467519" y="4869160"/>
            <a:ext cx="8208962" cy="16319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it-IT" sz="2800" dirty="0">
                <a:solidFill>
                  <a:srgbClr val="FFCC00"/>
                </a:solidFill>
                <a:effectLst>
                  <a:outerShdw blurRad="38100" dist="38100" dir="2700000" algn="tl">
                    <a:srgbClr val="000000">
                      <a:alpha val="43137"/>
                    </a:srgbClr>
                  </a:outerShdw>
                </a:effectLst>
                <a:latin typeface="Berlin Sans FB" pitchFamily="34" charset="0"/>
              </a:rPr>
              <a:t>Tercera etapa:</a:t>
            </a:r>
            <a:r>
              <a:rPr lang="it-IT" sz="2800" dirty="0">
                <a:solidFill>
                  <a:schemeClr val="bg1"/>
                </a:solidFill>
                <a:effectLst>
                  <a:outerShdw blurRad="38100" dist="38100" dir="2700000" algn="tl">
                    <a:srgbClr val="000000">
                      <a:alpha val="43137"/>
                    </a:srgbClr>
                  </a:outerShdw>
                </a:effectLst>
                <a:latin typeface="Berlin Sans FB" pitchFamily="34" charset="0"/>
              </a:rPr>
              <a:t>  </a:t>
            </a:r>
            <a:r>
              <a:rPr lang="it-IT" dirty="0">
                <a:effectLst>
                  <a:outerShdw blurRad="38100" dist="38100" dir="2700000" algn="tl">
                    <a:srgbClr val="000000">
                      <a:alpha val="43137"/>
                    </a:srgbClr>
                  </a:outerShdw>
                </a:effectLst>
                <a:latin typeface="Berlin Sans FB" pitchFamily="34" charset="0"/>
              </a:rPr>
              <a:t> </a:t>
            </a:r>
            <a:r>
              <a:rPr lang="it-IT" sz="2400" dirty="0">
                <a:solidFill>
                  <a:schemeClr val="bg1"/>
                </a:solidFill>
                <a:effectLst>
                  <a:outerShdw blurRad="38100" dist="38100" dir="2700000" algn="tl">
                    <a:srgbClr val="000000">
                      <a:alpha val="43137"/>
                    </a:srgbClr>
                  </a:outerShdw>
                </a:effectLst>
                <a:latin typeface="Berlin Sans FB" pitchFamily="34" charset="0"/>
              </a:rPr>
              <a:t>en el origen de la expansión mundial de la </a:t>
            </a:r>
            <a:r>
              <a:rPr lang="it-IT" sz="2400" dirty="0" smtClean="0">
                <a:solidFill>
                  <a:schemeClr val="bg1"/>
                </a:solidFill>
                <a:effectLst>
                  <a:outerShdw blurRad="38100" dist="38100" dir="2700000" algn="tl">
                    <a:srgbClr val="000000">
                      <a:alpha val="43137"/>
                    </a:srgbClr>
                  </a:outerShdw>
                </a:effectLst>
                <a:latin typeface="Berlin Sans FB" pitchFamily="34" charset="0"/>
              </a:rPr>
              <a:t>Obra </a:t>
            </a:r>
            <a:r>
              <a:rPr lang="it-IT" sz="2400" dirty="0">
                <a:solidFill>
                  <a:schemeClr val="bg1"/>
                </a:solidFill>
                <a:effectLst>
                  <a:outerShdw blurRad="38100" dist="38100" dir="2700000" algn="tl">
                    <a:srgbClr val="000000">
                      <a:alpha val="43137"/>
                    </a:srgbClr>
                  </a:outerShdw>
                </a:effectLst>
                <a:latin typeface="Berlin Sans FB" pitchFamily="34" charset="0"/>
              </a:rPr>
              <a:t>y de la Familia Salesiana al servicio de la Iglesia, </a:t>
            </a:r>
          </a:p>
          <a:p>
            <a:pPr algn="ctr"/>
            <a:r>
              <a:rPr lang="it-IT" sz="2400" dirty="0">
                <a:solidFill>
                  <a:schemeClr val="bg1"/>
                </a:solidFill>
                <a:effectLst>
                  <a:outerShdw blurRad="38100" dist="38100" dir="2700000" algn="tl">
                    <a:srgbClr val="000000">
                      <a:alpha val="43137"/>
                    </a:srgbClr>
                  </a:outerShdw>
                </a:effectLst>
                <a:latin typeface="Berlin Sans FB" pitchFamily="34" charset="0"/>
              </a:rPr>
              <a:t>la buena Pastora Inmaculada </a:t>
            </a:r>
          </a:p>
          <a:p>
            <a:pPr algn="ctr"/>
            <a:r>
              <a:rPr lang="it-IT" sz="2400" dirty="0">
                <a:solidFill>
                  <a:schemeClr val="bg1"/>
                </a:solidFill>
                <a:effectLst>
                  <a:outerShdw blurRad="38100" dist="38100" dir="2700000" algn="tl">
                    <a:srgbClr val="000000">
                      <a:alpha val="43137"/>
                    </a:srgbClr>
                  </a:outerShdw>
                </a:effectLst>
                <a:latin typeface="Berlin Sans FB" pitchFamily="34" charset="0"/>
              </a:rPr>
              <a:t>revela su rostro definitivo de Auxiliadora de la Iglesia</a:t>
            </a:r>
            <a:r>
              <a:rPr lang="it-IT" dirty="0">
                <a:solidFill>
                  <a:schemeClr val="bg1"/>
                </a:solidFill>
                <a:effectLst>
                  <a:outerShdw blurRad="38100" dist="38100" dir="2700000" algn="tl">
                    <a:srgbClr val="000000">
                      <a:alpha val="43137"/>
                    </a:srgbClr>
                  </a:outerShdw>
                </a:effectLst>
                <a:latin typeface="Berlin Sans FB" pitchFamily="34" charset="0"/>
              </a:rPr>
              <a:t> </a:t>
            </a:r>
          </a:p>
        </p:txBody>
      </p:sp>
      <p:pic>
        <p:nvPicPr>
          <p:cNvPr id="28676" name="Picture 4" descr="Strenna2012_sito_IT"/>
          <p:cNvPicPr>
            <a:picLocks noChangeAspect="1" noChangeArrowheads="1"/>
          </p:cNvPicPr>
          <p:nvPr/>
        </p:nvPicPr>
        <p:blipFill>
          <a:blip r:embed="rId3" cstate="print"/>
          <a:srcRect l="32365" b="25835"/>
          <a:stretch>
            <a:fillRect/>
          </a:stretch>
        </p:blipFill>
        <p:spPr bwMode="auto">
          <a:xfrm>
            <a:off x="1692275" y="404813"/>
            <a:ext cx="5400675" cy="4246562"/>
          </a:xfrm>
          <a:prstGeom prst="rect">
            <a:avLst/>
          </a:prstGeom>
          <a:noFill/>
          <a:ln w="9525">
            <a:solidFill>
              <a:schemeClr val="bg1"/>
            </a:solidFill>
            <a:miter lim="800000"/>
            <a:headEnd/>
            <a:tailEnd/>
          </a:ln>
        </p:spPr>
      </p:pic>
      <p:sp>
        <p:nvSpPr>
          <p:cNvPr id="28677" name="Rectangle 10"/>
          <p:cNvSpPr>
            <a:spLocks noChangeArrowheads="1"/>
          </p:cNvSpPr>
          <p:nvPr/>
        </p:nvSpPr>
        <p:spPr bwMode="auto">
          <a:xfrm>
            <a:off x="1187450" y="333375"/>
            <a:ext cx="2016125" cy="3168650"/>
          </a:xfrm>
          <a:prstGeom prst="rect">
            <a:avLst/>
          </a:prstGeom>
          <a:noFill/>
          <a:ln w="9525">
            <a:solidFill>
              <a:schemeClr val="bg1"/>
            </a:solidFill>
            <a:miter lim="800000"/>
            <a:headEnd/>
            <a:tailEnd/>
          </a:ln>
        </p:spPr>
        <p:txBody>
          <a:bodyPr wrap="none" anchor="ctr"/>
          <a:lstStyle/>
          <a:p>
            <a:endParaRPr lang="en-US"/>
          </a:p>
        </p:txBody>
      </p:sp>
      <p:sp>
        <p:nvSpPr>
          <p:cNvPr id="28678" name="Rectangle 7"/>
          <p:cNvSpPr>
            <a:spLocks noChangeArrowheads="1"/>
          </p:cNvSpPr>
          <p:nvPr/>
        </p:nvSpPr>
        <p:spPr bwMode="auto">
          <a:xfrm>
            <a:off x="5580063" y="593725"/>
            <a:ext cx="2305050" cy="2187575"/>
          </a:xfrm>
          <a:prstGeom prst="rect">
            <a:avLst/>
          </a:prstGeom>
          <a:noFill/>
          <a:ln w="9525">
            <a:solidFill>
              <a:schemeClr val="bg1"/>
            </a:solidFill>
            <a:miter lim="800000"/>
            <a:headEnd/>
            <a:tailEnd/>
          </a:ln>
        </p:spPr>
        <p:txBody>
          <a:bodyPr wrap="none" anchor="ctr"/>
          <a:lstStyle/>
          <a:p>
            <a:endParaRPr lang="en-US"/>
          </a:p>
        </p:txBody>
      </p:sp>
      <p:sp>
        <p:nvSpPr>
          <p:cNvPr id="28679" name="Rectangle 7"/>
          <p:cNvSpPr>
            <a:spLocks noChangeArrowheads="1"/>
          </p:cNvSpPr>
          <p:nvPr/>
        </p:nvSpPr>
        <p:spPr bwMode="auto">
          <a:xfrm>
            <a:off x="2627313" y="2420938"/>
            <a:ext cx="3206750" cy="2187575"/>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68313" y="1412875"/>
            <a:ext cx="8135937" cy="3671888"/>
          </a:xfrm>
          <a:prstGeom prst="rect">
            <a:avLst/>
          </a:prstGeom>
          <a:noFill/>
          <a:ln w="9525">
            <a:solidFill>
              <a:schemeClr val="bg1"/>
            </a:solidFill>
            <a:miter lim="800000"/>
            <a:headEnd/>
            <a:tailEnd/>
          </a:ln>
        </p:spPr>
        <p:txBody>
          <a:bodyPr wrap="none" anchor="ctr"/>
          <a:lstStyle/>
          <a:p>
            <a:endParaRPr lang="en-US"/>
          </a:p>
        </p:txBody>
      </p:sp>
      <p:sp>
        <p:nvSpPr>
          <p:cNvPr id="83971" name="Text Box 2"/>
          <p:cNvSpPr txBox="1">
            <a:spLocks noChangeArrowheads="1"/>
          </p:cNvSpPr>
          <p:nvPr/>
        </p:nvSpPr>
        <p:spPr bwMode="auto">
          <a:xfrm>
            <a:off x="0" y="5070050"/>
            <a:ext cx="9540875" cy="156966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400" dirty="0">
                <a:solidFill>
                  <a:schemeClr val="bg1"/>
                </a:solidFill>
                <a:latin typeface="Arial Narrow" pitchFamily="34" charset="0"/>
              </a:rPr>
              <a:t>La Virgen santísima ocupa en la vida de nuestro </a:t>
            </a:r>
            <a:r>
              <a:rPr lang="it-IT" sz="2400" dirty="0" smtClean="0">
                <a:solidFill>
                  <a:schemeClr val="bg1"/>
                </a:solidFill>
                <a:latin typeface="Arial Narrow" pitchFamily="34" charset="0"/>
              </a:rPr>
              <a:t>Fundador </a:t>
            </a:r>
            <a:r>
              <a:rPr lang="it-IT" sz="2400" dirty="0">
                <a:solidFill>
                  <a:schemeClr val="bg1"/>
                </a:solidFill>
                <a:latin typeface="Arial Narrow" pitchFamily="34" charset="0"/>
              </a:rPr>
              <a:t/>
            </a:r>
            <a:br>
              <a:rPr lang="it-IT" sz="2400" dirty="0">
                <a:solidFill>
                  <a:schemeClr val="bg1"/>
                </a:solidFill>
                <a:latin typeface="Arial Narrow" pitchFamily="34" charset="0"/>
              </a:rPr>
            </a:br>
            <a:r>
              <a:rPr lang="it-IT" sz="2400" dirty="0">
                <a:solidFill>
                  <a:schemeClr val="bg1"/>
                </a:solidFill>
                <a:latin typeface="Arial Narrow" pitchFamily="34" charset="0"/>
              </a:rPr>
              <a:t>un puesto realmente extraordinario.</a:t>
            </a:r>
          </a:p>
          <a:p>
            <a:pPr algn="ctr">
              <a:defRPr/>
            </a:pPr>
            <a:r>
              <a:rPr lang="it-IT" sz="2400" dirty="0">
                <a:solidFill>
                  <a:schemeClr val="bg1"/>
                </a:solidFill>
                <a:latin typeface="Arial Narrow" pitchFamily="34" charset="0"/>
              </a:rPr>
              <a:t>Quien lee atentamente la vida de don Bosco  </a:t>
            </a:r>
          </a:p>
          <a:p>
            <a:pPr algn="ctr">
              <a:defRPr/>
            </a:pPr>
            <a:r>
              <a:rPr lang="it-IT" sz="2400" dirty="0">
                <a:solidFill>
                  <a:schemeClr val="bg1"/>
                </a:solidFill>
                <a:latin typeface="Arial Narrow" pitchFamily="34" charset="0"/>
              </a:rPr>
              <a:t>permanece asombrado por este hecho.</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29701" name="Picture 13"/>
          <p:cNvPicPr>
            <a:picLocks noChangeAspect="1" noChangeArrowheads="1"/>
          </p:cNvPicPr>
          <p:nvPr/>
        </p:nvPicPr>
        <p:blipFill>
          <a:blip r:embed="rId3" cstate="print"/>
          <a:srcRect/>
          <a:stretch>
            <a:fillRect/>
          </a:stretch>
        </p:blipFill>
        <p:spPr bwMode="auto">
          <a:xfrm>
            <a:off x="827088" y="692150"/>
            <a:ext cx="7416800" cy="4137025"/>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68313" y="1412875"/>
            <a:ext cx="8135937" cy="3168253"/>
          </a:xfrm>
          <a:prstGeom prst="rect">
            <a:avLst/>
          </a:prstGeom>
          <a:noFill/>
          <a:ln w="9525">
            <a:solidFill>
              <a:schemeClr val="bg1"/>
            </a:solidFill>
            <a:miter lim="800000"/>
            <a:headEnd/>
            <a:tailEnd/>
          </a:ln>
        </p:spPr>
        <p:txBody>
          <a:bodyPr wrap="none" anchor="ctr"/>
          <a:lstStyle/>
          <a:p>
            <a:endParaRPr lang="en-US"/>
          </a:p>
        </p:txBody>
      </p:sp>
      <p:sp>
        <p:nvSpPr>
          <p:cNvPr id="88067" name="Text Box 2"/>
          <p:cNvSpPr txBox="1">
            <a:spLocks noChangeArrowheads="1"/>
          </p:cNvSpPr>
          <p:nvPr/>
        </p:nvSpPr>
        <p:spPr bwMode="auto">
          <a:xfrm>
            <a:off x="323850" y="4581128"/>
            <a:ext cx="8496300" cy="193899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400" dirty="0">
                <a:solidFill>
                  <a:schemeClr val="bg1"/>
                </a:solidFill>
                <a:latin typeface="Berlin Sans FB" pitchFamily="34" charset="0"/>
              </a:rPr>
              <a:t>A partir del 1862, el rostro de la  </a:t>
            </a:r>
            <a:r>
              <a:rPr lang="it-IT" sz="2400" i="1" dirty="0">
                <a:solidFill>
                  <a:schemeClr val="bg1"/>
                </a:solidFill>
                <a:latin typeface="Berlin Sans FB" pitchFamily="34" charset="0"/>
              </a:rPr>
              <a:t>buena Pastora adquiere</a:t>
            </a:r>
            <a:r>
              <a:rPr lang="it-IT" sz="2400" dirty="0">
                <a:solidFill>
                  <a:schemeClr val="bg1"/>
                </a:solidFill>
                <a:latin typeface="Berlin Sans FB" pitchFamily="34" charset="0"/>
              </a:rPr>
              <a:t>, a los ojos de don Bosco, sus rasgos definitivos, aquellos </a:t>
            </a:r>
            <a:r>
              <a:rPr lang="it-IT" sz="2400" i="1" dirty="0">
                <a:solidFill>
                  <a:schemeClr val="bg1"/>
                </a:solidFill>
                <a:latin typeface="Berlin Sans FB" pitchFamily="34" charset="0"/>
              </a:rPr>
              <a:t>de la Auxiliadora:</a:t>
            </a:r>
            <a:r>
              <a:rPr lang="it-IT" sz="2400" dirty="0">
                <a:solidFill>
                  <a:schemeClr val="bg1"/>
                </a:solidFill>
                <a:latin typeface="Berlin Sans FB" pitchFamily="34" charset="0"/>
              </a:rPr>
              <a:t> </a:t>
            </a:r>
            <a:r>
              <a:rPr lang="it-IT" sz="2400" dirty="0" smtClean="0">
                <a:solidFill>
                  <a:schemeClr val="bg1"/>
                </a:solidFill>
                <a:latin typeface="Berlin Sans FB" pitchFamily="34" charset="0"/>
              </a:rPr>
              <a:t> durante </a:t>
            </a:r>
            <a:r>
              <a:rPr lang="it-IT" sz="2400" dirty="0">
                <a:solidFill>
                  <a:schemeClr val="bg1"/>
                </a:solidFill>
                <a:latin typeface="Berlin Sans FB" pitchFamily="34" charset="0"/>
              </a:rPr>
              <a:t>los últimos venticinco años de su vida invocará y hará invocar a la Auxiliadora de los  cristianos, aquella que el  pueblo </a:t>
            </a:r>
            <a:r>
              <a:rPr lang="it-IT" sz="2400" dirty="0" smtClean="0">
                <a:solidFill>
                  <a:schemeClr val="bg1"/>
                </a:solidFill>
                <a:latin typeface="Berlin Sans FB" pitchFamily="34" charset="0"/>
              </a:rPr>
              <a:t>llamará “</a:t>
            </a:r>
            <a:r>
              <a:rPr lang="it-IT" sz="2400" dirty="0">
                <a:solidFill>
                  <a:schemeClr val="bg1"/>
                </a:solidFill>
                <a:latin typeface="Berlin Sans FB" pitchFamily="34" charset="0"/>
              </a:rPr>
              <a:t>la  Virgen de don Bosco”.</a:t>
            </a:r>
          </a:p>
        </p:txBody>
      </p:sp>
      <p:pic>
        <p:nvPicPr>
          <p:cNvPr id="30724" name="Picture 4" descr="vgggggggggg"/>
          <p:cNvPicPr>
            <a:picLocks noChangeAspect="1" noChangeArrowheads="1"/>
          </p:cNvPicPr>
          <p:nvPr/>
        </p:nvPicPr>
        <p:blipFill>
          <a:blip r:embed="rId3" cstate="print"/>
          <a:srcRect t="24144" b="20209"/>
          <a:stretch>
            <a:fillRect/>
          </a:stretch>
        </p:blipFill>
        <p:spPr bwMode="auto">
          <a:xfrm>
            <a:off x="0" y="765175"/>
            <a:ext cx="9144000" cy="3529013"/>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684213" y="620713"/>
            <a:ext cx="7920037" cy="4176439"/>
          </a:xfrm>
          <a:prstGeom prst="rect">
            <a:avLst/>
          </a:prstGeom>
          <a:noFill/>
          <a:ln w="9525">
            <a:solidFill>
              <a:schemeClr val="bg1"/>
            </a:solidFill>
            <a:miter lim="800000"/>
            <a:headEnd/>
            <a:tailEnd/>
          </a:ln>
        </p:spPr>
        <p:txBody>
          <a:bodyPr wrap="none" anchor="ctr"/>
          <a:lstStyle/>
          <a:p>
            <a:endParaRPr lang="en-US"/>
          </a:p>
        </p:txBody>
      </p:sp>
      <p:sp>
        <p:nvSpPr>
          <p:cNvPr id="5123" name="Rectangle 5"/>
          <p:cNvSpPr>
            <a:spLocks noChangeArrowheads="1"/>
          </p:cNvSpPr>
          <p:nvPr/>
        </p:nvSpPr>
        <p:spPr bwMode="auto">
          <a:xfrm>
            <a:off x="395288" y="333375"/>
            <a:ext cx="7849120" cy="4031729"/>
          </a:xfrm>
          <a:prstGeom prst="rect">
            <a:avLst/>
          </a:prstGeom>
          <a:noFill/>
          <a:ln w="9525">
            <a:solidFill>
              <a:schemeClr val="bg1"/>
            </a:solidFill>
            <a:miter lim="800000"/>
            <a:headEnd/>
            <a:tailEnd/>
          </a:ln>
        </p:spPr>
        <p:txBody>
          <a:bodyPr wrap="none" anchor="ctr"/>
          <a:lstStyle/>
          <a:p>
            <a:endParaRPr lang="en-US"/>
          </a:p>
        </p:txBody>
      </p:sp>
      <p:sp>
        <p:nvSpPr>
          <p:cNvPr id="4107" name="Text Box 2"/>
          <p:cNvSpPr txBox="1">
            <a:spLocks noChangeArrowheads="1"/>
          </p:cNvSpPr>
          <p:nvPr/>
        </p:nvSpPr>
        <p:spPr bwMode="auto">
          <a:xfrm>
            <a:off x="305593" y="4869160"/>
            <a:ext cx="8569325" cy="156966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it-IT" sz="2400" dirty="0">
                <a:solidFill>
                  <a:schemeClr val="bg1"/>
                </a:solidFill>
                <a:latin typeface="Berlin Sans FB" pitchFamily="34" charset="0"/>
              </a:rPr>
              <a:t>Lo primero que aparece </a:t>
            </a:r>
            <a:r>
              <a:rPr lang="it-IT" sz="2400" dirty="0" smtClean="0">
                <a:solidFill>
                  <a:schemeClr val="bg1"/>
                </a:solidFill>
                <a:latin typeface="Berlin Sans FB" pitchFamily="34" charset="0"/>
              </a:rPr>
              <a:t>es la intervención de </a:t>
            </a:r>
            <a:r>
              <a:rPr lang="it-IT" sz="2400" dirty="0">
                <a:solidFill>
                  <a:schemeClr val="bg1"/>
                </a:solidFill>
                <a:latin typeface="Berlin Sans FB" pitchFamily="34" charset="0"/>
              </a:rPr>
              <a:t>María </a:t>
            </a:r>
            <a:r>
              <a:rPr lang="it-IT" sz="2400" dirty="0" smtClean="0">
                <a:solidFill>
                  <a:schemeClr val="bg1"/>
                </a:solidFill>
                <a:latin typeface="Berlin Sans FB" pitchFamily="34" charset="0"/>
              </a:rPr>
              <a:t>que</a:t>
            </a:r>
            <a:r>
              <a:rPr lang="it-IT" sz="2400" dirty="0">
                <a:solidFill>
                  <a:schemeClr val="bg1"/>
                </a:solidFill>
                <a:latin typeface="Berlin Sans FB" pitchFamily="34" charset="0"/>
              </a:rPr>
              <a:t/>
            </a:r>
            <a:br>
              <a:rPr lang="it-IT" sz="2400" dirty="0">
                <a:solidFill>
                  <a:schemeClr val="bg1"/>
                </a:solidFill>
                <a:latin typeface="Berlin Sans FB" pitchFamily="34" charset="0"/>
              </a:rPr>
            </a:br>
            <a:r>
              <a:rPr lang="it-IT" sz="2400" dirty="0">
                <a:solidFill>
                  <a:schemeClr val="bg1"/>
                </a:solidFill>
                <a:latin typeface="Berlin Sans FB" pitchFamily="34" charset="0"/>
              </a:rPr>
              <a:t>ha provocado en </a:t>
            </a: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a:t>
            </a:r>
            <a:r>
              <a:rPr lang="it-IT" sz="2400" dirty="0" smtClean="0">
                <a:solidFill>
                  <a:schemeClr val="bg1"/>
                </a:solidFill>
                <a:latin typeface="Berlin Sans FB" pitchFamily="34" charset="0"/>
              </a:rPr>
              <a:t>la </a:t>
            </a:r>
            <a:r>
              <a:rPr lang="it-IT" sz="2400" dirty="0">
                <a:solidFill>
                  <a:schemeClr val="bg1"/>
                </a:solidFill>
                <a:latin typeface="Berlin Sans FB" pitchFamily="34" charset="0"/>
              </a:rPr>
              <a:t>percepción global de su figura</a:t>
            </a:r>
            <a:r>
              <a:rPr lang="it-IT" sz="2400" i="1" dirty="0">
                <a:solidFill>
                  <a:schemeClr val="bg1"/>
                </a:solidFill>
                <a:latin typeface="Berlin Sans FB" pitchFamily="34" charset="0"/>
              </a:rPr>
              <a:t>, </a:t>
            </a:r>
            <a:br>
              <a:rPr lang="it-IT" sz="2400" i="1" dirty="0">
                <a:solidFill>
                  <a:schemeClr val="bg1"/>
                </a:solidFill>
                <a:latin typeface="Berlin Sans FB" pitchFamily="34" charset="0"/>
              </a:rPr>
            </a:br>
            <a:r>
              <a:rPr lang="it-IT" sz="2400" dirty="0">
                <a:solidFill>
                  <a:schemeClr val="bg1"/>
                </a:solidFill>
                <a:latin typeface="Berlin Sans FB" pitchFamily="34" charset="0"/>
              </a:rPr>
              <a:t>iniciada desde  su primera intervención a los 9 años,                                                                           y progresivamente confirmada durante toda la vida.</a:t>
            </a:r>
          </a:p>
        </p:txBody>
      </p:sp>
      <p:sp>
        <p:nvSpPr>
          <p:cNvPr id="2055" name="Rectangle 7"/>
          <p:cNvSpPr>
            <a:spLocks noChangeArrowheads="1"/>
          </p:cNvSpPr>
          <p:nvPr/>
        </p:nvSpPr>
        <p:spPr bwMode="auto">
          <a:xfrm>
            <a:off x="107950" y="144463"/>
            <a:ext cx="8964613" cy="6669087"/>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9" name="Text Box 2"/>
          <p:cNvSpPr txBox="1">
            <a:spLocks noChangeArrowheads="1"/>
          </p:cNvSpPr>
          <p:nvPr/>
        </p:nvSpPr>
        <p:spPr bwMode="auto">
          <a:xfrm>
            <a:off x="323850" y="4724400"/>
            <a:ext cx="8496300" cy="1938992"/>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000" dirty="0">
                <a:solidFill>
                  <a:schemeClr val="bg1"/>
                </a:solidFill>
                <a:effectLst>
                  <a:outerShdw blurRad="38100" dist="38100" dir="2700000" algn="tl">
                    <a:srgbClr val="000000">
                      <a:alpha val="43137"/>
                    </a:srgbClr>
                  </a:outerShdw>
                </a:effectLst>
              </a:rPr>
              <a:t>Pero hay todavía una nueva iniciativa de María, manifestada para orientar la devoción y el trabajo apostólico de </a:t>
            </a:r>
            <a:r>
              <a:rPr lang="it-IT" sz="2000" dirty="0" smtClean="0">
                <a:solidFill>
                  <a:schemeClr val="bg1"/>
                </a:solidFill>
                <a:effectLst>
                  <a:outerShdw blurRad="38100" dist="38100" dir="2700000" algn="tl">
                    <a:srgbClr val="000000">
                      <a:alpha val="43137"/>
                    </a:srgbClr>
                  </a:outerShdw>
                </a:effectLst>
              </a:rPr>
              <a:t>Don </a:t>
            </a:r>
            <a:r>
              <a:rPr lang="it-IT" sz="2000" dirty="0">
                <a:solidFill>
                  <a:schemeClr val="bg1"/>
                </a:solidFill>
                <a:effectLst>
                  <a:outerShdw blurRad="38100" dist="38100" dir="2700000" algn="tl">
                    <a:srgbClr val="000000">
                      <a:alpha val="43137"/>
                    </a:srgbClr>
                  </a:outerShdw>
                </a:effectLst>
              </a:rPr>
              <a:t>Bosco. Según una declaración suya una tarde de diciembre de 1862: “La Virgen  quiere que la honremos bajo el título de María Auxiliadora: los tiempos corren así de tristes que tenemos justamente necesidad que la Virgen santísima nos ayude a conservar y defender la fe cristiana”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31748" name="Rectangle 7"/>
          <p:cNvSpPr>
            <a:spLocks noChangeArrowheads="1"/>
          </p:cNvSpPr>
          <p:nvPr/>
        </p:nvSpPr>
        <p:spPr bwMode="auto">
          <a:xfrm>
            <a:off x="7235825" y="593725"/>
            <a:ext cx="649288" cy="819150"/>
          </a:xfrm>
          <a:prstGeom prst="rect">
            <a:avLst/>
          </a:prstGeom>
          <a:noFill/>
          <a:ln w="9525">
            <a:solidFill>
              <a:schemeClr val="bg1"/>
            </a:solidFill>
            <a:miter lim="800000"/>
            <a:headEnd/>
            <a:tailEnd/>
          </a:ln>
        </p:spPr>
        <p:txBody>
          <a:bodyPr wrap="none" anchor="ctr"/>
          <a:lstStyle/>
          <a:p>
            <a:endParaRPr lang="en-US"/>
          </a:p>
        </p:txBody>
      </p:sp>
      <p:sp>
        <p:nvSpPr>
          <p:cNvPr id="31749" name="Rectangle 7"/>
          <p:cNvSpPr>
            <a:spLocks noChangeArrowheads="1"/>
          </p:cNvSpPr>
          <p:nvPr/>
        </p:nvSpPr>
        <p:spPr bwMode="auto">
          <a:xfrm>
            <a:off x="7812088" y="1341438"/>
            <a:ext cx="649287" cy="819150"/>
          </a:xfrm>
          <a:prstGeom prst="rect">
            <a:avLst/>
          </a:prstGeom>
          <a:noFill/>
          <a:ln w="9525">
            <a:solidFill>
              <a:schemeClr val="bg1"/>
            </a:solidFill>
            <a:miter lim="800000"/>
            <a:headEnd/>
            <a:tailEnd/>
          </a:ln>
        </p:spPr>
        <p:txBody>
          <a:bodyPr wrap="none" anchor="ctr"/>
          <a:lstStyle/>
          <a:p>
            <a:endParaRPr lang="en-US"/>
          </a:p>
        </p:txBody>
      </p:sp>
      <p:sp>
        <p:nvSpPr>
          <p:cNvPr id="31750" name="Rectangle 7"/>
          <p:cNvSpPr>
            <a:spLocks noChangeArrowheads="1"/>
          </p:cNvSpPr>
          <p:nvPr/>
        </p:nvSpPr>
        <p:spPr bwMode="auto">
          <a:xfrm>
            <a:off x="1403350" y="6207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1" name="Rectangle 7"/>
          <p:cNvSpPr>
            <a:spLocks noChangeArrowheads="1"/>
          </p:cNvSpPr>
          <p:nvPr/>
        </p:nvSpPr>
        <p:spPr bwMode="auto">
          <a:xfrm>
            <a:off x="7524750" y="1916113"/>
            <a:ext cx="649288" cy="819150"/>
          </a:xfrm>
          <a:prstGeom prst="rect">
            <a:avLst/>
          </a:prstGeom>
          <a:noFill/>
          <a:ln w="9525">
            <a:solidFill>
              <a:schemeClr val="bg1"/>
            </a:solidFill>
            <a:miter lim="800000"/>
            <a:headEnd/>
            <a:tailEnd/>
          </a:ln>
        </p:spPr>
        <p:txBody>
          <a:bodyPr wrap="none" anchor="ctr"/>
          <a:lstStyle/>
          <a:p>
            <a:endParaRPr lang="en-US"/>
          </a:p>
        </p:txBody>
      </p:sp>
      <p:sp>
        <p:nvSpPr>
          <p:cNvPr id="31752" name="Rectangle 7"/>
          <p:cNvSpPr>
            <a:spLocks noChangeArrowheads="1"/>
          </p:cNvSpPr>
          <p:nvPr/>
        </p:nvSpPr>
        <p:spPr bwMode="auto">
          <a:xfrm>
            <a:off x="1187450" y="981075"/>
            <a:ext cx="649288" cy="819150"/>
          </a:xfrm>
          <a:prstGeom prst="rect">
            <a:avLst/>
          </a:prstGeom>
          <a:noFill/>
          <a:ln w="9525">
            <a:solidFill>
              <a:schemeClr val="bg1"/>
            </a:solidFill>
            <a:miter lim="800000"/>
            <a:headEnd/>
            <a:tailEnd/>
          </a:ln>
        </p:spPr>
        <p:txBody>
          <a:bodyPr wrap="none" anchor="ctr"/>
          <a:lstStyle/>
          <a:p>
            <a:endParaRPr lang="en-US"/>
          </a:p>
        </p:txBody>
      </p:sp>
      <p:sp>
        <p:nvSpPr>
          <p:cNvPr id="31753" name="Rectangle 7"/>
          <p:cNvSpPr>
            <a:spLocks noChangeArrowheads="1"/>
          </p:cNvSpPr>
          <p:nvPr/>
        </p:nvSpPr>
        <p:spPr bwMode="auto">
          <a:xfrm>
            <a:off x="1258888" y="1628775"/>
            <a:ext cx="649287" cy="819150"/>
          </a:xfrm>
          <a:prstGeom prst="rect">
            <a:avLst/>
          </a:prstGeom>
          <a:noFill/>
          <a:ln w="9525">
            <a:solidFill>
              <a:schemeClr val="bg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10"/>
          <p:cNvSpPr>
            <a:spLocks noChangeArrowheads="1" noChangeShapeType="1" noTextEdit="1"/>
          </p:cNvSpPr>
          <p:nvPr/>
        </p:nvSpPr>
        <p:spPr bwMode="auto">
          <a:xfrm>
            <a:off x="689018" y="5379754"/>
            <a:ext cx="7848600" cy="1008062"/>
          </a:xfrm>
          <a:prstGeom prst="rect">
            <a:avLst/>
          </a:prstGeom>
        </p:spPr>
        <p:txBody>
          <a:bodyPr wrap="none" fromWordArt="1">
            <a:prstTxWarp prst="textPlain">
              <a:avLst>
                <a:gd name="adj" fmla="val 50000"/>
              </a:avLst>
            </a:prstTxWarp>
          </a:bodyPr>
          <a:lstStyle/>
          <a:p>
            <a:pPr algn="ctr"/>
            <a:r>
              <a:rPr lang="es-CO" sz="3600" b="1" kern="10" dirty="0">
                <a:ln w="28575">
                  <a:solidFill>
                    <a:schemeClr val="bg1"/>
                  </a:solidFill>
                  <a:round/>
                  <a:headEnd/>
                  <a:tailEnd/>
                </a:ln>
                <a:noFill/>
                <a:effectLst>
                  <a:outerShdw dist="35921" dir="2700000" algn="ctr" rotWithShape="0">
                    <a:schemeClr val="tx1">
                      <a:alpha val="50000"/>
                    </a:schemeClr>
                  </a:outerShdw>
                </a:effectLst>
                <a:latin typeface="ArtificeSSK"/>
              </a:rPr>
              <a:t>“</a:t>
            </a:r>
            <a:r>
              <a:rPr lang="es-CO" sz="3600" kern="10" dirty="0">
                <a:ln w="28575">
                  <a:solidFill>
                    <a:schemeClr val="bg1"/>
                  </a:solidFill>
                  <a:round/>
                  <a:headEnd/>
                  <a:tailEnd/>
                </a:ln>
                <a:noFill/>
                <a:latin typeface="Berlin Sans FB" pitchFamily="34" charset="0"/>
              </a:rPr>
              <a:t>Auxilio de los cristianos”:  el  horizonte  se  agranda:  </a:t>
            </a:r>
          </a:p>
          <a:p>
            <a:pPr algn="ctr"/>
            <a:r>
              <a:rPr lang="es-CO" sz="3600" kern="10" dirty="0">
                <a:ln w="28575">
                  <a:solidFill>
                    <a:schemeClr val="bg1"/>
                  </a:solidFill>
                  <a:round/>
                  <a:headEnd/>
                  <a:tailEnd/>
                </a:ln>
                <a:noFill/>
                <a:latin typeface="Berlin Sans FB" pitchFamily="34" charset="0"/>
              </a:rPr>
              <a:t>es una Virgen universal. </a:t>
            </a:r>
          </a:p>
        </p:txBody>
      </p:sp>
      <p:pic>
        <p:nvPicPr>
          <p:cNvPr id="32771" name="Picture 11" descr="ttttttttttt"/>
          <p:cNvPicPr>
            <a:picLocks noChangeAspect="1" noChangeArrowheads="1"/>
          </p:cNvPicPr>
          <p:nvPr/>
        </p:nvPicPr>
        <p:blipFill>
          <a:blip r:embed="rId3" cstate="print"/>
          <a:srcRect l="16927" r="14566" b="21249"/>
          <a:stretch>
            <a:fillRect/>
          </a:stretch>
        </p:blipFill>
        <p:spPr bwMode="auto">
          <a:xfrm>
            <a:off x="1619250" y="404813"/>
            <a:ext cx="5761038" cy="4967287"/>
          </a:xfrm>
          <a:prstGeom prst="rect">
            <a:avLst/>
          </a:prstGeom>
          <a:noFill/>
          <a:ln w="9525">
            <a:no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3795" name="Picture 3"/>
          <p:cNvPicPr>
            <a:picLocks noChangeAspect="1" noChangeArrowheads="1"/>
          </p:cNvPicPr>
          <p:nvPr/>
        </p:nvPicPr>
        <p:blipFill>
          <a:blip r:embed="rId3" cstate="print"/>
          <a:srcRect l="28792" t="14757" r="11409" b="79318"/>
          <a:stretch>
            <a:fillRect/>
          </a:stretch>
        </p:blipFill>
        <p:spPr bwMode="auto">
          <a:xfrm>
            <a:off x="-36513" y="5803900"/>
            <a:ext cx="9144001" cy="433388"/>
          </a:xfrm>
          <a:prstGeom prst="rect">
            <a:avLst/>
          </a:prstGeom>
          <a:noFill/>
          <a:ln w="9525">
            <a:solidFill>
              <a:schemeClr val="bg1"/>
            </a:solidFill>
            <a:miter lim="800000"/>
            <a:headEnd/>
            <a:tailEnd/>
          </a:ln>
        </p:spPr>
      </p:pic>
      <p:sp>
        <p:nvSpPr>
          <p:cNvPr id="33796" name="Text Box 17"/>
          <p:cNvSpPr txBox="1">
            <a:spLocks noChangeArrowheads="1"/>
          </p:cNvSpPr>
          <p:nvPr/>
        </p:nvSpPr>
        <p:spPr bwMode="auto">
          <a:xfrm>
            <a:off x="250825" y="333375"/>
            <a:ext cx="8569325"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en-US"/>
          </a:p>
        </p:txBody>
      </p:sp>
      <p:sp>
        <p:nvSpPr>
          <p:cNvPr id="33797" name="Text Box 18"/>
          <p:cNvSpPr txBox="1">
            <a:spLocks noChangeArrowheads="1"/>
          </p:cNvSpPr>
          <p:nvPr/>
        </p:nvSpPr>
        <p:spPr bwMode="auto">
          <a:xfrm>
            <a:off x="107504" y="260350"/>
            <a:ext cx="8569647" cy="2569934"/>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wrap="square">
            <a:spAutoFit/>
          </a:bodyPr>
          <a:lstStyle/>
          <a:p>
            <a:pPr algn="ctr">
              <a:spcBef>
                <a:spcPct val="50000"/>
              </a:spcBef>
            </a:pPr>
            <a:r>
              <a:rPr lang="it-IT" sz="2300" dirty="0" smtClean="0">
                <a:latin typeface="Berlin Sans FB" pitchFamily="34" charset="0"/>
              </a:rPr>
              <a:t>La </a:t>
            </a:r>
            <a:r>
              <a:rPr lang="it-IT" sz="2300" dirty="0">
                <a:latin typeface="Berlin Sans FB" pitchFamily="34" charset="0"/>
              </a:rPr>
              <a:t>Congregación </a:t>
            </a:r>
            <a:r>
              <a:rPr lang="it-IT" sz="2300" dirty="0" smtClean="0">
                <a:latin typeface="Berlin Sans FB" pitchFamily="34" charset="0"/>
              </a:rPr>
              <a:t>Salesiana </a:t>
            </a:r>
            <a:r>
              <a:rPr lang="it-IT" sz="2300" dirty="0">
                <a:latin typeface="Berlin Sans FB" pitchFamily="34" charset="0"/>
              </a:rPr>
              <a:t>es aprobada, el Instituto de las </a:t>
            </a:r>
            <a:r>
              <a:rPr lang="it-IT" sz="2300" dirty="0" smtClean="0">
                <a:latin typeface="Berlin Sans FB" pitchFamily="34" charset="0"/>
              </a:rPr>
              <a:t>FMA </a:t>
            </a:r>
            <a:r>
              <a:rPr lang="it-IT" sz="2300" dirty="0">
                <a:latin typeface="Berlin Sans FB" pitchFamily="34" charset="0"/>
              </a:rPr>
              <a:t>es fundado, el inicio de la aventura misionera, la entrada de las </a:t>
            </a:r>
            <a:r>
              <a:rPr lang="it-IT" sz="2300" dirty="0" smtClean="0">
                <a:latin typeface="Berlin Sans FB" pitchFamily="34" charset="0"/>
              </a:rPr>
              <a:t>Congregaciones Salesianas </a:t>
            </a:r>
            <a:r>
              <a:rPr lang="it-IT" sz="2300" dirty="0">
                <a:latin typeface="Berlin Sans FB" pitchFamily="34" charset="0"/>
              </a:rPr>
              <a:t>en otros países de Europa, la organización definitiva de los Cooperadores: </a:t>
            </a:r>
            <a:r>
              <a:rPr lang="it-IT" sz="2300" dirty="0" smtClean="0">
                <a:latin typeface="Berlin Sans FB" pitchFamily="34" charset="0"/>
              </a:rPr>
              <a:t>María </a:t>
            </a:r>
            <a:r>
              <a:rPr lang="it-IT" sz="2300" dirty="0">
                <a:latin typeface="Berlin Sans FB" pitchFamily="34" charset="0"/>
              </a:rPr>
              <a:t>Auxiliadora preside  esta expansión mundial, haciéndonos entender su significado eclesial: la Familia Salesiana se </a:t>
            </a:r>
            <a:r>
              <a:rPr lang="it-IT" sz="2300" dirty="0" smtClean="0">
                <a:latin typeface="Berlin Sans FB" pitchFamily="34" charset="0"/>
              </a:rPr>
              <a:t>inserta en </a:t>
            </a:r>
            <a:r>
              <a:rPr lang="it-IT" sz="2300" dirty="0">
                <a:latin typeface="Berlin Sans FB" pitchFamily="34" charset="0"/>
              </a:rPr>
              <a:t>la misión de la Iglesia universal,  y aparece así </a:t>
            </a:r>
            <a:r>
              <a:rPr lang="it-IT" sz="2300" dirty="0" smtClean="0">
                <a:latin typeface="Berlin Sans FB" pitchFamily="34" charset="0"/>
              </a:rPr>
              <a:t>en </a:t>
            </a:r>
            <a:r>
              <a:rPr lang="it-IT" sz="2300" dirty="0">
                <a:latin typeface="Berlin Sans FB" pitchFamily="34" charset="0"/>
              </a:rPr>
              <a:t>su plena identidad. </a:t>
            </a:r>
          </a:p>
        </p:txBody>
      </p:sp>
      <p:pic>
        <p:nvPicPr>
          <p:cNvPr id="33798" name="Picture 19" descr="strenna2012"/>
          <p:cNvPicPr>
            <a:picLocks noChangeAspect="1" noChangeArrowheads="1"/>
          </p:cNvPicPr>
          <p:nvPr/>
        </p:nvPicPr>
        <p:blipFill>
          <a:blip r:embed="rId4" cstate="print"/>
          <a:srcRect t="21751"/>
          <a:stretch>
            <a:fillRect/>
          </a:stretch>
        </p:blipFill>
        <p:spPr bwMode="auto">
          <a:xfrm>
            <a:off x="1562198" y="2996952"/>
            <a:ext cx="6019603" cy="3206769"/>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0" y="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1200" advClick="0" advTm="12000">
        <p14:prism/>
      </p:transition>
    </mc:Choice>
    <mc:Fallback>
      <p:transition spd="slow" advClick="0" advTm="12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l="28792" t="14757" r="11409" b="79318"/>
          <a:stretch>
            <a:fillRect/>
          </a:stretch>
        </p:blipFill>
        <p:spPr bwMode="auto">
          <a:xfrm>
            <a:off x="0" y="5013325"/>
            <a:ext cx="9144000" cy="433388"/>
          </a:xfrm>
          <a:prstGeom prst="rect">
            <a:avLst/>
          </a:prstGeom>
          <a:noFill/>
          <a:ln w="9525">
            <a:solidFill>
              <a:schemeClr val="bg1"/>
            </a:solidFill>
            <a:miter lim="800000"/>
            <a:headEnd/>
            <a:tailEnd/>
          </a:ln>
        </p:spPr>
      </p:pic>
      <p:pic>
        <p:nvPicPr>
          <p:cNvPr id="34819" name="Picture 3"/>
          <p:cNvPicPr>
            <a:picLocks noChangeAspect="1" noChangeArrowheads="1"/>
          </p:cNvPicPr>
          <p:nvPr/>
        </p:nvPicPr>
        <p:blipFill>
          <a:blip r:embed="rId3" cstate="print"/>
          <a:srcRect l="28792" t="14757" r="11409" b="79318"/>
          <a:stretch>
            <a:fillRect/>
          </a:stretch>
        </p:blipFill>
        <p:spPr bwMode="auto">
          <a:xfrm>
            <a:off x="-36513" y="5803900"/>
            <a:ext cx="9180513" cy="433388"/>
          </a:xfrm>
          <a:prstGeom prst="rect">
            <a:avLst/>
          </a:prstGeom>
          <a:noFill/>
          <a:ln w="9525">
            <a:solidFill>
              <a:schemeClr val="bg1"/>
            </a:solidFill>
            <a:miter lim="800000"/>
            <a:headEnd/>
            <a:tailEnd/>
          </a:ln>
        </p:spPr>
      </p:pic>
      <p:sp>
        <p:nvSpPr>
          <p:cNvPr id="34823" name="Text Box 13"/>
          <p:cNvSpPr txBox="1">
            <a:spLocks noChangeArrowheads="1"/>
          </p:cNvSpPr>
          <p:nvPr/>
        </p:nvSpPr>
        <p:spPr bwMode="auto">
          <a:xfrm>
            <a:off x="772156" y="579134"/>
            <a:ext cx="7848600" cy="1200329"/>
          </a:xfrm>
          <a:prstGeom prst="rect">
            <a:avLst/>
          </a:prstGeom>
          <a:noFill/>
          <a:ln w="9525">
            <a:solidFill>
              <a:schemeClr val="bg1"/>
            </a:solidFill>
            <a:miter lim="800000"/>
            <a:headEnd/>
            <a:tailEnd/>
          </a:ln>
          <a:effectLst>
            <a:prstShdw prst="shdw13" dist="53882" dir="13500000">
              <a:schemeClr val="tx1">
                <a:alpha val="50000"/>
              </a:schemeClr>
            </a:prstShdw>
          </a:effectLst>
        </p:spPr>
        <p:txBody>
          <a:bodyPr>
            <a:spAutoFit/>
          </a:bodyPr>
          <a:lstStyle/>
          <a:p>
            <a:pPr algn="ctr">
              <a:spcBef>
                <a:spcPct val="50000"/>
              </a:spcBef>
            </a:pPr>
            <a:r>
              <a:rPr lang="it-IT" sz="2400" dirty="0">
                <a:latin typeface="Berlin Sans FB" pitchFamily="34" charset="0"/>
              </a:rPr>
              <a:t>Durante el decenio 1865 - 1875, </a:t>
            </a:r>
            <a:r>
              <a:rPr lang="it-IT" sz="2400" dirty="0" smtClean="0">
                <a:latin typeface="Berlin Sans FB" pitchFamily="34" charset="0"/>
              </a:rPr>
              <a:t>Don </a:t>
            </a:r>
            <a:r>
              <a:rPr lang="it-IT" sz="2400" dirty="0">
                <a:latin typeface="Berlin Sans FB" pitchFamily="34" charset="0"/>
              </a:rPr>
              <a:t>Bosco ha descubierto todo el rostro de María, y, en su luz, toda la amplitud de la propia obra carismática. </a:t>
            </a:r>
          </a:p>
        </p:txBody>
      </p:sp>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132163"/>
            <a:ext cx="5184576" cy="3888431"/>
          </a:xfrm>
          <a:prstGeom prst="round2DiagRect">
            <a:avLst>
              <a:gd name="adj1" fmla="val 16667"/>
              <a:gd name="adj2" fmla="val 18680"/>
            </a:avLst>
          </a:prstGeom>
          <a:ln w="381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Click="0" advTm="12000">
        <p14:prism/>
      </p:transition>
    </mc:Choice>
    <mc:Fallback>
      <p:transition spd="slow" advClick="0" advTm="12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l="28792" t="14757" r="11409" b="79318"/>
          <a:stretch>
            <a:fillRect/>
          </a:stretch>
        </p:blipFill>
        <p:spPr bwMode="auto">
          <a:xfrm>
            <a:off x="0" y="3141663"/>
            <a:ext cx="9144000" cy="73025"/>
          </a:xfrm>
          <a:prstGeom prst="rect">
            <a:avLst/>
          </a:prstGeom>
          <a:noFill/>
          <a:ln w="9525">
            <a:solidFill>
              <a:schemeClr val="bg1"/>
            </a:solidFill>
            <a:miter lim="800000"/>
            <a:headEnd/>
            <a:tailEnd/>
          </a:ln>
        </p:spPr>
      </p:pic>
      <p:pic>
        <p:nvPicPr>
          <p:cNvPr id="35843" name="Picture 2"/>
          <p:cNvPicPr>
            <a:picLocks noChangeAspect="1" noChangeArrowheads="1"/>
          </p:cNvPicPr>
          <p:nvPr/>
        </p:nvPicPr>
        <p:blipFill>
          <a:blip r:embed="rId3" cstate="print"/>
          <a:srcRect l="28792" t="14757" r="11409" b="79318"/>
          <a:stretch>
            <a:fillRect/>
          </a:stretch>
        </p:blipFill>
        <p:spPr bwMode="auto">
          <a:xfrm>
            <a:off x="0" y="5445125"/>
            <a:ext cx="9144000" cy="433388"/>
          </a:xfrm>
          <a:prstGeom prst="rect">
            <a:avLst/>
          </a:prstGeom>
          <a:noFill/>
          <a:ln w="9525">
            <a:solidFill>
              <a:schemeClr val="bg1"/>
            </a:solidFill>
            <a:miter lim="800000"/>
            <a:headEnd/>
            <a:tailEnd/>
          </a:ln>
        </p:spPr>
      </p:pic>
      <p:pic>
        <p:nvPicPr>
          <p:cNvPr id="35844" name="Picture 3"/>
          <p:cNvPicPr>
            <a:picLocks noChangeAspect="1" noChangeArrowheads="1"/>
          </p:cNvPicPr>
          <p:nvPr/>
        </p:nvPicPr>
        <p:blipFill>
          <a:blip r:embed="rId3" cstate="print"/>
          <a:srcRect l="28792" t="14757" r="11409" b="79318"/>
          <a:stretch>
            <a:fillRect/>
          </a:stretch>
        </p:blipFill>
        <p:spPr bwMode="auto">
          <a:xfrm>
            <a:off x="-36513" y="6235700"/>
            <a:ext cx="9144001" cy="433388"/>
          </a:xfrm>
          <a:prstGeom prst="rect">
            <a:avLst/>
          </a:prstGeom>
          <a:noFill/>
          <a:ln w="9525">
            <a:solidFill>
              <a:schemeClr val="bg1"/>
            </a:solidFill>
            <a:miter lim="800000"/>
            <a:headEnd/>
            <a:tailEnd/>
          </a:ln>
        </p:spPr>
      </p:pic>
      <p:pic>
        <p:nvPicPr>
          <p:cNvPr id="35845" name="Picture 2"/>
          <p:cNvPicPr>
            <a:picLocks noChangeAspect="1" noChangeArrowheads="1"/>
          </p:cNvPicPr>
          <p:nvPr/>
        </p:nvPicPr>
        <p:blipFill>
          <a:blip r:embed="rId3" cstate="print"/>
          <a:srcRect l="28792" t="14757" r="11409" b="79318"/>
          <a:stretch>
            <a:fillRect/>
          </a:stretch>
        </p:blipFill>
        <p:spPr bwMode="auto">
          <a:xfrm>
            <a:off x="0" y="260350"/>
            <a:ext cx="9144000" cy="433388"/>
          </a:xfrm>
          <a:prstGeom prst="rect">
            <a:avLst/>
          </a:prstGeom>
          <a:noFill/>
          <a:ln w="9525">
            <a:solidFill>
              <a:schemeClr val="bg1"/>
            </a:solidFill>
            <a:miter lim="800000"/>
            <a:headEnd/>
            <a:tailEnd/>
          </a:ln>
        </p:spPr>
      </p:pic>
      <p:pic>
        <p:nvPicPr>
          <p:cNvPr id="35846" name="Picture 3"/>
          <p:cNvPicPr>
            <a:picLocks noChangeAspect="1" noChangeArrowheads="1"/>
          </p:cNvPicPr>
          <p:nvPr/>
        </p:nvPicPr>
        <p:blipFill>
          <a:blip r:embed="rId3" cstate="print"/>
          <a:srcRect l="28792" t="14757" r="11409" b="79318"/>
          <a:stretch>
            <a:fillRect/>
          </a:stretch>
        </p:blipFill>
        <p:spPr bwMode="auto">
          <a:xfrm>
            <a:off x="36513" y="1050925"/>
            <a:ext cx="9144000" cy="433388"/>
          </a:xfrm>
          <a:prstGeom prst="rect">
            <a:avLst/>
          </a:prstGeom>
          <a:noFill/>
          <a:ln w="9525">
            <a:solidFill>
              <a:schemeClr val="bg1"/>
            </a:solidFill>
            <a:miter lim="800000"/>
            <a:headEnd/>
            <a:tailEnd/>
          </a:ln>
        </p:spPr>
      </p:pic>
      <p:pic>
        <p:nvPicPr>
          <p:cNvPr id="35847" name="Picture 21" descr="dbsueñomisionero"/>
          <p:cNvPicPr>
            <a:picLocks noChangeAspect="1" noChangeArrowheads="1"/>
          </p:cNvPicPr>
          <p:nvPr/>
        </p:nvPicPr>
        <p:blipFill>
          <a:blip r:embed="rId4" cstate="print"/>
          <a:srcRect l="23633" r="9441" b="13089"/>
          <a:stretch>
            <a:fillRect/>
          </a:stretch>
        </p:blipFill>
        <p:spPr bwMode="auto">
          <a:xfrm>
            <a:off x="3851275" y="765175"/>
            <a:ext cx="4105275" cy="3059113"/>
          </a:xfrm>
          <a:prstGeom prst="rect">
            <a:avLst/>
          </a:prstGeom>
          <a:noFill/>
          <a:ln w="9525">
            <a:solidFill>
              <a:schemeClr val="bg1"/>
            </a:solidFill>
            <a:miter lim="800000"/>
            <a:headEnd/>
            <a:tailEnd/>
          </a:ln>
        </p:spPr>
      </p:pic>
      <p:pic>
        <p:nvPicPr>
          <p:cNvPr id="35848" name="Picture 24" descr="50291_319744060759_466285_n"/>
          <p:cNvPicPr>
            <a:picLocks noChangeAspect="1" noChangeArrowheads="1"/>
          </p:cNvPicPr>
          <p:nvPr/>
        </p:nvPicPr>
        <p:blipFill>
          <a:blip r:embed="rId5" cstate="print"/>
          <a:srcRect/>
          <a:stretch>
            <a:fillRect/>
          </a:stretch>
        </p:blipFill>
        <p:spPr bwMode="auto">
          <a:xfrm>
            <a:off x="395288" y="188913"/>
            <a:ext cx="2525712" cy="3789362"/>
          </a:xfrm>
          <a:prstGeom prst="rect">
            <a:avLst/>
          </a:prstGeom>
          <a:noFill/>
          <a:ln w="9525">
            <a:solidFill>
              <a:schemeClr val="bg1"/>
            </a:solidFill>
            <a:miter lim="800000"/>
            <a:headEnd/>
            <a:tailEnd/>
          </a:ln>
        </p:spPr>
      </p:pic>
      <p:sp>
        <p:nvSpPr>
          <p:cNvPr id="35849" name="Text Box 18"/>
          <p:cNvSpPr txBox="1">
            <a:spLocks noChangeArrowheads="1"/>
          </p:cNvSpPr>
          <p:nvPr/>
        </p:nvSpPr>
        <p:spPr bwMode="auto">
          <a:xfrm>
            <a:off x="323850" y="3933825"/>
            <a:ext cx="8569325" cy="1570038"/>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it-IT" sz="2400" dirty="0">
                <a:solidFill>
                  <a:schemeClr val="bg1"/>
                </a:solidFill>
                <a:latin typeface="Berlin Sans FB" pitchFamily="34" charset="0"/>
              </a:rPr>
              <a:t>La Pastorcita de </a:t>
            </a:r>
            <a:r>
              <a:rPr lang="it-IT" sz="2400" dirty="0" smtClean="0">
                <a:solidFill>
                  <a:schemeClr val="bg1"/>
                </a:solidFill>
                <a:latin typeface="Berlin Sans FB" pitchFamily="34" charset="0"/>
              </a:rPr>
              <a:t>I Becchi</a:t>
            </a:r>
            <a:r>
              <a:rPr lang="it-IT" sz="2400" dirty="0">
                <a:solidFill>
                  <a:schemeClr val="bg1"/>
                </a:solidFill>
                <a:latin typeface="Berlin Sans FB" pitchFamily="34" charset="0"/>
              </a:rPr>
              <a:t>, como también la Inmaculada del 8  de diciembre de 1841, era ya la Auxiliadora de la Iglesia universal, que hacía surgir un </a:t>
            </a:r>
            <a:r>
              <a:rPr lang="it-IT" sz="2400" dirty="0" smtClean="0">
                <a:solidFill>
                  <a:schemeClr val="bg1"/>
                </a:solidFill>
                <a:latin typeface="Berlin Sans FB" pitchFamily="34" charset="0"/>
              </a:rPr>
              <a:t>Fundador </a:t>
            </a:r>
            <a:r>
              <a:rPr lang="it-IT" sz="2400" dirty="0">
                <a:solidFill>
                  <a:schemeClr val="bg1"/>
                </a:solidFill>
                <a:latin typeface="Berlin Sans FB" pitchFamily="34" charset="0"/>
              </a:rPr>
              <a:t>y una </a:t>
            </a:r>
            <a:r>
              <a:rPr lang="it-IT" sz="2400" smtClean="0">
                <a:solidFill>
                  <a:schemeClr val="bg1"/>
                </a:solidFill>
                <a:latin typeface="Berlin Sans FB" pitchFamily="34" charset="0"/>
              </a:rPr>
              <a:t>Institución Apostólica  </a:t>
            </a:r>
            <a:r>
              <a:rPr lang="it-IT" sz="2400" dirty="0">
                <a:solidFill>
                  <a:schemeClr val="bg1"/>
                </a:solidFill>
                <a:latin typeface="Berlin Sans FB" pitchFamily="34" charset="0"/>
              </a:rPr>
              <a:t>destinada para el bien de toda la Iglesia.</a:t>
            </a:r>
          </a:p>
        </p:txBody>
      </p:sp>
    </p:spTree>
  </p:cSld>
  <p:clrMapOvr>
    <a:masterClrMapping/>
  </p:clrMapOvr>
  <mc:AlternateContent xmlns:mc="http://schemas.openxmlformats.org/markup-compatibility/2006">
    <mc:Choice xmlns:p14="http://schemas.microsoft.com/office/powerpoint/2010/main" Requires="p14">
      <p:transition spd="slow" p14:dur="1200" advClick="0" advTm="12000">
        <p14:prism/>
      </p:transition>
    </mc:Choice>
    <mc:Fallback>
      <p:transition spd="slow"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8968" y="4653136"/>
            <a:ext cx="8207375" cy="1938992"/>
          </a:xfrm>
          <a:prstGeom prst="rect">
            <a:avLst/>
          </a:prstGeom>
          <a:noFill/>
          <a:ln w="9525">
            <a:noFill/>
            <a:miter lim="800000"/>
            <a:headEnd/>
            <a:tailEnd/>
          </a:ln>
        </p:spPr>
        <p:txBody>
          <a:bodyPr>
            <a:spAutoFit/>
          </a:bodyPr>
          <a:lstStyle/>
          <a:p>
            <a:pPr algn="ctr">
              <a:spcBef>
                <a:spcPct val="50000"/>
              </a:spcBef>
            </a:pPr>
            <a:r>
              <a:rPr lang="it-IT" sz="2400" dirty="0">
                <a:solidFill>
                  <a:schemeClr val="bg1"/>
                </a:solidFill>
                <a:latin typeface="Berlin Sans FB" pitchFamily="34" charset="0"/>
              </a:rPr>
              <a:t>Don Bosco es un sacerdote educador, en su vida, </a:t>
            </a:r>
            <a:r>
              <a:rPr lang="it-IT" sz="2400" i="1" dirty="0">
                <a:solidFill>
                  <a:schemeClr val="bg1"/>
                </a:solidFill>
                <a:latin typeface="Berlin Sans FB" pitchFamily="34" charset="0"/>
              </a:rPr>
              <a:t> </a:t>
            </a:r>
            <a:r>
              <a:rPr lang="it-IT" sz="2400" dirty="0">
                <a:solidFill>
                  <a:schemeClr val="bg1"/>
                </a:solidFill>
                <a:latin typeface="Berlin Sans FB" pitchFamily="34" charset="0"/>
              </a:rPr>
              <a:t>muy pronto y con continuidad, la Virgen  ha hecho irrupción,  de tal modo que se puede decir de él, como de María : “Ha meditado en su corazón los acontecimientos marianos ocurridos  en su propia vida” (cf Lc 2,5 1)</a:t>
            </a:r>
          </a:p>
        </p:txBody>
      </p:sp>
      <p:sp>
        <p:nvSpPr>
          <p:cNvPr id="6147" name="Rectangle 3"/>
          <p:cNvSpPr>
            <a:spLocks noChangeArrowheads="1"/>
          </p:cNvSpPr>
          <p:nvPr/>
        </p:nvSpPr>
        <p:spPr bwMode="auto">
          <a:xfrm>
            <a:off x="611188" y="333375"/>
            <a:ext cx="5400675" cy="3887788"/>
          </a:xfrm>
          <a:prstGeom prst="rect">
            <a:avLst/>
          </a:prstGeom>
          <a:noFill/>
          <a:ln w="9525">
            <a:solidFill>
              <a:schemeClr val="bg1"/>
            </a:solidFill>
            <a:miter lim="800000"/>
            <a:headEnd/>
            <a:tailEnd/>
          </a:ln>
        </p:spPr>
        <p:txBody>
          <a:bodyPr wrap="none" anchor="ctr"/>
          <a:lstStyle/>
          <a:p>
            <a:endParaRPr lang="en-US"/>
          </a:p>
        </p:txBody>
      </p:sp>
      <p:sp>
        <p:nvSpPr>
          <p:cNvPr id="6148" name="Rectangle 8"/>
          <p:cNvSpPr>
            <a:spLocks noChangeArrowheads="1"/>
          </p:cNvSpPr>
          <p:nvPr/>
        </p:nvSpPr>
        <p:spPr bwMode="auto">
          <a:xfrm>
            <a:off x="4284663" y="2133600"/>
            <a:ext cx="4608512" cy="2374900"/>
          </a:xfrm>
          <a:prstGeom prst="rect">
            <a:avLst/>
          </a:prstGeom>
          <a:noFill/>
          <a:ln w="9525">
            <a:solidFill>
              <a:schemeClr val="bg1"/>
            </a:solidFill>
            <a:miter lim="800000"/>
            <a:headEnd/>
            <a:tailEnd/>
          </a:ln>
        </p:spPr>
        <p:txBody>
          <a:bodyPr wrap="none" anchor="ctr"/>
          <a:lstStyle/>
          <a:p>
            <a:endParaRPr lang="en-US"/>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6150" name="Picture 13" descr="quadro_don_bosco"/>
          <p:cNvPicPr>
            <a:picLocks noChangeAspect="1" noChangeArrowheads="1"/>
          </p:cNvPicPr>
          <p:nvPr/>
        </p:nvPicPr>
        <p:blipFill>
          <a:blip r:embed="rId3" cstate="print"/>
          <a:srcRect/>
          <a:stretch>
            <a:fillRect/>
          </a:stretch>
        </p:blipFill>
        <p:spPr bwMode="auto">
          <a:xfrm>
            <a:off x="900113" y="620713"/>
            <a:ext cx="7632700" cy="3455987"/>
          </a:xfrm>
          <a:prstGeom prst="rect">
            <a:avLst/>
          </a:prstGeom>
          <a:noFill/>
          <a:ln w="9525">
            <a:solidFill>
              <a:schemeClr val="bg1"/>
            </a:solid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347697" y="5013176"/>
            <a:ext cx="8496944" cy="1569660"/>
          </a:xfrm>
          <a:prstGeom prst="rect">
            <a:avLst/>
          </a:prstGeom>
          <a:noFill/>
          <a:ln w="9525">
            <a:solidFill>
              <a:schemeClr val="bg1"/>
            </a:solidFill>
            <a:miter lim="800000"/>
            <a:headEnd/>
            <a:tailEnd/>
          </a:ln>
          <a:effectLst>
            <a:outerShdw dist="35921" dir="2700000" algn="ctr" rotWithShape="0">
              <a:schemeClr val="tx1"/>
            </a:outerShdw>
          </a:effectLst>
        </p:spPr>
        <p:txBody>
          <a:bodyPr wrap="square">
            <a:spAutoFit/>
          </a:bodyPr>
          <a:lstStyle/>
          <a:p>
            <a:pPr algn="ctr">
              <a:defRPr/>
            </a:pPr>
            <a:r>
              <a:rPr lang="it-IT" sz="2400" dirty="0">
                <a:solidFill>
                  <a:schemeClr val="bg1"/>
                </a:solidFill>
                <a:latin typeface="Arial Narrow" pitchFamily="34" charset="0"/>
              </a:rPr>
              <a:t>He aquí  entonces la convicción de fondo de </a:t>
            </a:r>
            <a:r>
              <a:rPr lang="it-IT" sz="2400" dirty="0" smtClean="0">
                <a:solidFill>
                  <a:schemeClr val="bg1"/>
                </a:solidFill>
                <a:latin typeface="Arial Narrow" pitchFamily="34" charset="0"/>
              </a:rPr>
              <a:t>Don </a:t>
            </a:r>
            <a:r>
              <a:rPr lang="it-IT" sz="2400" dirty="0">
                <a:solidFill>
                  <a:schemeClr val="bg1"/>
                </a:solidFill>
                <a:latin typeface="Arial Narrow" pitchFamily="34" charset="0"/>
              </a:rPr>
              <a:t>Bosco sobre  María  y su modo fundamental de verla: María </a:t>
            </a:r>
            <a:r>
              <a:rPr lang="it-IT" sz="2400" dirty="0" smtClean="0">
                <a:solidFill>
                  <a:schemeClr val="bg1"/>
                </a:solidFill>
                <a:latin typeface="Arial Narrow" pitchFamily="34" charset="0"/>
              </a:rPr>
              <a:t>Santísima </a:t>
            </a:r>
            <a:r>
              <a:rPr lang="it-IT" sz="2400" dirty="0">
                <a:solidFill>
                  <a:schemeClr val="bg1"/>
                </a:solidFill>
                <a:latin typeface="Arial Narrow" pitchFamily="34" charset="0"/>
              </a:rPr>
              <a:t>es un personaje actual, prodigiosamente activo; no es una idea, ni siquiera un ideal, es una presencia viva, cercana, alguien que  interviene  en nuestra historia.</a:t>
            </a:r>
          </a:p>
        </p:txBody>
      </p:sp>
      <p:sp>
        <p:nvSpPr>
          <p:cNvPr id="2055" name="Rectangle 7"/>
          <p:cNvSpPr>
            <a:spLocks noChangeArrowheads="1"/>
          </p:cNvSpPr>
          <p:nvPr/>
        </p:nvSpPr>
        <p:spPr bwMode="auto">
          <a:xfrm>
            <a:off x="179388"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95288" y="5313979"/>
            <a:ext cx="8497887" cy="1200329"/>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400" dirty="0" smtClean="0">
                <a:solidFill>
                  <a:schemeClr val="bg1"/>
                </a:solidFill>
                <a:latin typeface="Berlin Sans FB" pitchFamily="34" charset="0"/>
              </a:rPr>
              <a:t>Don </a:t>
            </a:r>
            <a:r>
              <a:rPr lang="it-IT" sz="2400" dirty="0">
                <a:solidFill>
                  <a:schemeClr val="bg1"/>
                </a:solidFill>
                <a:latin typeface="Berlin Sans FB" pitchFamily="34" charset="0"/>
              </a:rPr>
              <a:t>Bosco ha recomendado a sus jóvenes y a sus salesianos la frecuente comunión y la devoción a </a:t>
            </a:r>
            <a:r>
              <a:rPr lang="it-IT" sz="2400" dirty="0" smtClean="0">
                <a:solidFill>
                  <a:schemeClr val="bg1"/>
                </a:solidFill>
                <a:latin typeface="Berlin Sans FB" pitchFamily="34" charset="0"/>
              </a:rPr>
              <a:t>María</a:t>
            </a:r>
            <a:r>
              <a:rPr lang="it-IT" sz="2400" i="1" dirty="0" smtClean="0">
                <a:solidFill>
                  <a:schemeClr val="bg1"/>
                </a:solidFill>
                <a:latin typeface="Berlin Sans FB" pitchFamily="34" charset="0"/>
              </a:rPr>
              <a:t>, </a:t>
            </a:r>
            <a:r>
              <a:rPr lang="it-IT" sz="2400" dirty="0">
                <a:solidFill>
                  <a:schemeClr val="bg1"/>
                </a:solidFill>
                <a:latin typeface="Berlin Sans FB" pitchFamily="34" charset="0"/>
              </a:rPr>
              <a:t>las dos devociones, para él </a:t>
            </a:r>
            <a:r>
              <a:rPr lang="it-IT" sz="2400" dirty="0" smtClean="0">
                <a:solidFill>
                  <a:schemeClr val="bg1"/>
                </a:solidFill>
                <a:latin typeface="Berlin Sans FB" pitchFamily="34" charset="0"/>
              </a:rPr>
              <a:t>esenciales: a Jesús Sacramentato </a:t>
            </a:r>
            <a:r>
              <a:rPr lang="it-IT" sz="2400" dirty="0">
                <a:solidFill>
                  <a:schemeClr val="bg1"/>
                </a:solidFill>
                <a:latin typeface="Berlin Sans FB" pitchFamily="34" charset="0"/>
              </a:rPr>
              <a:t>y a </a:t>
            </a:r>
            <a:r>
              <a:rPr lang="it-IT" sz="2400" dirty="0" smtClean="0">
                <a:solidFill>
                  <a:schemeClr val="bg1"/>
                </a:solidFill>
                <a:latin typeface="Berlin Sans FB" pitchFamily="34" charset="0"/>
              </a:rPr>
              <a:t>María A.</a:t>
            </a:r>
            <a:endParaRPr lang="it-IT" sz="2400" dirty="0">
              <a:solidFill>
                <a:schemeClr val="bg1"/>
              </a:solidFill>
              <a:latin typeface="Berlin Sans FB" pitchFamily="34" charset="0"/>
            </a:endParaRPr>
          </a:p>
        </p:txBody>
      </p:sp>
      <p:pic>
        <p:nvPicPr>
          <p:cNvPr id="8195" name="Picture 19" descr="vgggggggggg"/>
          <p:cNvPicPr>
            <a:picLocks noChangeAspect="1" noChangeArrowheads="1"/>
          </p:cNvPicPr>
          <p:nvPr/>
        </p:nvPicPr>
        <p:blipFill>
          <a:blip r:embed="rId3" cstate="print"/>
          <a:srcRect l="22430" t="10092" r="27170" b="27940"/>
          <a:stretch>
            <a:fillRect/>
          </a:stretch>
        </p:blipFill>
        <p:spPr bwMode="auto">
          <a:xfrm>
            <a:off x="4356100" y="1412875"/>
            <a:ext cx="3960813" cy="3455988"/>
          </a:xfrm>
          <a:prstGeom prst="rect">
            <a:avLst/>
          </a:prstGeom>
          <a:noFill/>
          <a:ln w="9525">
            <a:solidFill>
              <a:schemeClr val="bg1"/>
            </a:solidFill>
            <a:miter lim="800000"/>
            <a:headEnd/>
            <a:tailEnd/>
          </a:ln>
        </p:spPr>
      </p:pic>
      <p:sp>
        <p:nvSpPr>
          <p:cNvPr id="2055" name="Rectangle 7"/>
          <p:cNvSpPr>
            <a:spLocks noChangeArrowheads="1"/>
          </p:cNvSpPr>
          <p:nvPr/>
        </p:nvSpPr>
        <p:spPr bwMode="auto">
          <a:xfrm>
            <a:off x="179388" y="260350"/>
            <a:ext cx="8785225" cy="6408738"/>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1125538"/>
            <a:ext cx="4464050" cy="395922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8198" name="Picture 25" descr="vgggggggggg"/>
          <p:cNvPicPr>
            <a:picLocks noChangeAspect="1" noChangeArrowheads="1"/>
          </p:cNvPicPr>
          <p:nvPr/>
        </p:nvPicPr>
        <p:blipFill>
          <a:blip r:embed="rId4" cstate="print"/>
          <a:srcRect l="4323" t="16412" r="64166" b="18495"/>
          <a:stretch>
            <a:fillRect/>
          </a:stretch>
        </p:blipFill>
        <p:spPr bwMode="auto">
          <a:xfrm>
            <a:off x="611188" y="589166"/>
            <a:ext cx="2881312" cy="4464050"/>
          </a:xfrm>
          <a:prstGeom prst="rect">
            <a:avLst/>
          </a:prstGeom>
          <a:noFill/>
          <a:ln w="9525">
            <a:solidFill>
              <a:schemeClr val="bg1"/>
            </a:solidFill>
            <a:miter lim="800000"/>
            <a:headEnd/>
            <a:tailEnd/>
          </a:ln>
        </p:spPr>
      </p:pic>
      <p:sp>
        <p:nvSpPr>
          <p:cNvPr id="3" name="Rectangle 7"/>
          <p:cNvSpPr>
            <a:spLocks noChangeArrowheads="1"/>
          </p:cNvSpPr>
          <p:nvPr/>
        </p:nvSpPr>
        <p:spPr bwMode="auto">
          <a:xfrm>
            <a:off x="395288" y="476251"/>
            <a:ext cx="3240087" cy="475295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03" name="Text Box 11"/>
          <p:cNvSpPr txBox="1">
            <a:spLocks noChangeArrowheads="1"/>
          </p:cNvSpPr>
          <p:nvPr/>
        </p:nvSpPr>
        <p:spPr bwMode="auto">
          <a:xfrm>
            <a:off x="539552" y="1002507"/>
            <a:ext cx="3384550" cy="4894262"/>
          </a:xfrm>
          <a:prstGeom prst="rect">
            <a:avLst/>
          </a:prstGeom>
          <a:noFill/>
          <a:ln w="9525">
            <a:solidFill>
              <a:schemeClr val="bg1"/>
            </a:solidFill>
            <a:miter lim="800000"/>
            <a:headEnd/>
            <a:tailEnd/>
          </a:ln>
          <a:effectLst>
            <a:prstShdw prst="shdw13" dist="53882" dir="13500000">
              <a:schemeClr val="bg2">
                <a:alpha val="50000"/>
              </a:schemeClr>
            </a:prstShdw>
          </a:effectLst>
        </p:spPr>
        <p:txBody>
          <a:bodyPr>
            <a:spAutoFit/>
          </a:bodyPr>
          <a:lstStyle/>
          <a:p>
            <a:pPr algn="ctr">
              <a:spcBef>
                <a:spcPct val="50000"/>
              </a:spcBef>
              <a:defRPr/>
            </a:pPr>
            <a:r>
              <a:rPr lang="it-IT" sz="2400" dirty="0" smtClean="0">
                <a:latin typeface="Berlin Sans FB" pitchFamily="34" charset="0"/>
              </a:rPr>
              <a:t>La Presencia Eucarística </a:t>
            </a:r>
            <a:r>
              <a:rPr lang="it-IT" sz="2400" dirty="0">
                <a:latin typeface="Berlin Sans FB" pitchFamily="34" charset="0"/>
              </a:rPr>
              <a:t/>
            </a:r>
            <a:br>
              <a:rPr lang="it-IT" sz="2400" dirty="0">
                <a:latin typeface="Berlin Sans FB" pitchFamily="34" charset="0"/>
              </a:rPr>
            </a:br>
            <a:r>
              <a:rPr lang="it-IT" sz="2400" dirty="0">
                <a:latin typeface="Berlin Sans FB" pitchFamily="34" charset="0"/>
              </a:rPr>
              <a:t>de Cristo ha sido </a:t>
            </a:r>
            <a:br>
              <a:rPr lang="it-IT" sz="2400" dirty="0">
                <a:latin typeface="Berlin Sans FB" pitchFamily="34" charset="0"/>
              </a:rPr>
            </a:br>
            <a:r>
              <a:rPr lang="it-IT" sz="2400" dirty="0">
                <a:latin typeface="Berlin Sans FB" pitchFamily="34" charset="0"/>
              </a:rPr>
              <a:t>para </a:t>
            </a:r>
            <a:r>
              <a:rPr lang="it-IT" sz="2400" dirty="0" smtClean="0">
                <a:latin typeface="Berlin Sans FB" pitchFamily="34" charset="0"/>
              </a:rPr>
              <a:t>Don </a:t>
            </a:r>
            <a:r>
              <a:rPr lang="it-IT" sz="2400" dirty="0">
                <a:latin typeface="Berlin Sans FB" pitchFamily="34" charset="0"/>
              </a:rPr>
              <a:t>Bosco </a:t>
            </a:r>
            <a:br>
              <a:rPr lang="it-IT" sz="2400" dirty="0">
                <a:latin typeface="Berlin Sans FB" pitchFamily="34" charset="0"/>
              </a:rPr>
            </a:br>
            <a:r>
              <a:rPr lang="it-IT" sz="2400" dirty="0">
                <a:latin typeface="Berlin Sans FB" pitchFamily="34" charset="0"/>
              </a:rPr>
              <a:t>el medio concreto </a:t>
            </a:r>
            <a:br>
              <a:rPr lang="it-IT" sz="2400" dirty="0">
                <a:latin typeface="Berlin Sans FB" pitchFamily="34" charset="0"/>
              </a:rPr>
            </a:br>
            <a:r>
              <a:rPr lang="it-IT" sz="2400" dirty="0">
                <a:latin typeface="Berlin Sans FB" pitchFamily="34" charset="0"/>
              </a:rPr>
              <a:t>para adherir a Cristo resucitado, siempre presente y activo en su Iglesia, </a:t>
            </a:r>
            <a:br>
              <a:rPr lang="it-IT" sz="2400" dirty="0">
                <a:latin typeface="Berlin Sans FB" pitchFamily="34" charset="0"/>
              </a:rPr>
            </a:br>
            <a:r>
              <a:rPr lang="it-IT" sz="2400" dirty="0">
                <a:latin typeface="Berlin Sans FB" pitchFamily="34" charset="0"/>
              </a:rPr>
              <a:t>cercano a nosotros. </a:t>
            </a:r>
            <a:br>
              <a:rPr lang="it-IT" sz="2400" dirty="0">
                <a:latin typeface="Berlin Sans FB" pitchFamily="34" charset="0"/>
              </a:rPr>
            </a:br>
            <a:r>
              <a:rPr lang="it-IT" sz="2400" dirty="0">
                <a:latin typeface="Berlin Sans FB" pitchFamily="34" charset="0"/>
              </a:rPr>
              <a:t>Su percepción de María ha sido exactamente correlativa a esta </a:t>
            </a:r>
            <a:br>
              <a:rPr lang="it-IT" sz="2400" dirty="0">
                <a:latin typeface="Berlin Sans FB" pitchFamily="34" charset="0"/>
              </a:rPr>
            </a:br>
            <a:r>
              <a:rPr lang="it-IT" sz="2400" dirty="0">
                <a:latin typeface="Berlin Sans FB" pitchFamily="34" charset="0"/>
              </a:rPr>
              <a:t>su percepción de Cristo </a:t>
            </a:r>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2" name="Rectangle 7"/>
          <p:cNvSpPr>
            <a:spLocks noChangeArrowheads="1"/>
          </p:cNvSpPr>
          <p:nvPr/>
        </p:nvSpPr>
        <p:spPr bwMode="auto">
          <a:xfrm>
            <a:off x="4140200" y="333375"/>
            <a:ext cx="4752975" cy="6264275"/>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11"/>
          <p:cNvSpPr>
            <a:spLocks noChangeArrowheads="1"/>
          </p:cNvSpPr>
          <p:nvPr/>
        </p:nvSpPr>
        <p:spPr bwMode="auto">
          <a:xfrm>
            <a:off x="755650" y="620713"/>
            <a:ext cx="7704138" cy="4176439"/>
          </a:xfrm>
          <a:prstGeom prst="rect">
            <a:avLst/>
          </a:prstGeom>
          <a:gradFill rotWithShape="1">
            <a:gsLst>
              <a:gs pos="0">
                <a:srgbClr val="D1E8FF"/>
              </a:gs>
              <a:gs pos="100000">
                <a:srgbClr val="336699"/>
              </a:gs>
            </a:gsLst>
            <a:lin ang="5400000" scaled="1"/>
          </a:gradFill>
          <a:ln w="9525">
            <a:solidFill>
              <a:srgbClr val="E6E6E6"/>
            </a:solidFill>
            <a:miter lim="800000"/>
            <a:headEnd/>
            <a:tailEnd/>
          </a:ln>
          <a:effectLst>
            <a:prstShdw prst="shdw13" dist="53882" dir="13500000">
              <a:schemeClr val="tx1">
                <a:alpha val="50000"/>
              </a:schemeClr>
            </a:prstShdw>
          </a:effectLst>
        </p:spPr>
        <p:txBody>
          <a:bodyPr wrap="none" anchor="ctr"/>
          <a:lstStyle/>
          <a:p>
            <a:pPr algn="ctr"/>
            <a:endParaRPr lang="en-US"/>
          </a:p>
        </p:txBody>
      </p:sp>
      <p:sp>
        <p:nvSpPr>
          <p:cNvPr id="9218" name="Text Box 11"/>
          <p:cNvSpPr txBox="1">
            <a:spLocks noChangeArrowheads="1"/>
          </p:cNvSpPr>
          <p:nvPr/>
        </p:nvSpPr>
        <p:spPr bwMode="auto">
          <a:xfrm>
            <a:off x="586750" y="5013176"/>
            <a:ext cx="8207375" cy="1631216"/>
          </a:xfrm>
          <a:prstGeom prst="rect">
            <a:avLst/>
          </a:prstGeom>
          <a:noFill/>
          <a:ln w="19050">
            <a:solidFill>
              <a:schemeClr val="bg1"/>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it-IT" sz="2000" dirty="0">
                <a:solidFill>
                  <a:schemeClr val="bg1"/>
                </a:solidFill>
              </a:rPr>
              <a:t>María, también Ella con Cristo y a su servicio, está presente y activa </a:t>
            </a:r>
            <a:br>
              <a:rPr lang="it-IT" sz="2000" dirty="0">
                <a:solidFill>
                  <a:schemeClr val="bg1"/>
                </a:solidFill>
              </a:rPr>
            </a:br>
            <a:r>
              <a:rPr lang="it-IT" sz="2000" dirty="0">
                <a:solidFill>
                  <a:schemeClr val="bg1"/>
                </a:solidFill>
              </a:rPr>
              <a:t>en la Iglesia, muy cercana a nosotros. Los dos dogmas de fe a los cuales </a:t>
            </a:r>
            <a:r>
              <a:rPr lang="it-IT" sz="2000" dirty="0" smtClean="0">
                <a:solidFill>
                  <a:schemeClr val="bg1"/>
                </a:solidFill>
              </a:rPr>
              <a:t>Don </a:t>
            </a:r>
            <a:r>
              <a:rPr lang="it-IT" sz="2000" dirty="0">
                <a:solidFill>
                  <a:schemeClr val="bg1"/>
                </a:solidFill>
              </a:rPr>
              <a:t>Bosco adhiere más concretamente son: </a:t>
            </a:r>
            <a:br>
              <a:rPr lang="it-IT" sz="2000" dirty="0">
                <a:solidFill>
                  <a:schemeClr val="bg1"/>
                </a:solidFill>
              </a:rPr>
            </a:br>
            <a:r>
              <a:rPr lang="it-IT" sz="2000" dirty="0">
                <a:solidFill>
                  <a:schemeClr val="bg1"/>
                </a:solidFill>
              </a:rPr>
              <a:t>la resurrección de Cristo y la asunción de </a:t>
            </a:r>
            <a:r>
              <a:rPr lang="it-IT" sz="2000" dirty="0" smtClean="0">
                <a:solidFill>
                  <a:schemeClr val="bg1"/>
                </a:solidFill>
              </a:rPr>
              <a:t>María, </a:t>
            </a:r>
            <a:endParaRPr lang="it-IT" sz="2000" dirty="0">
              <a:solidFill>
                <a:schemeClr val="bg1"/>
              </a:solidFill>
            </a:endParaRPr>
          </a:p>
          <a:p>
            <a:pPr algn="ctr">
              <a:spcBef>
                <a:spcPts val="0"/>
              </a:spcBef>
              <a:defRPr/>
            </a:pPr>
            <a:r>
              <a:rPr lang="it-IT" sz="2000" dirty="0">
                <a:solidFill>
                  <a:schemeClr val="bg1"/>
                </a:solidFill>
              </a:rPr>
              <a:t>Él </a:t>
            </a:r>
            <a:r>
              <a:rPr lang="it-IT" sz="2000" dirty="0" smtClean="0">
                <a:solidFill>
                  <a:schemeClr val="bg1"/>
                </a:solidFill>
              </a:rPr>
              <a:t>Resucitado </a:t>
            </a:r>
            <a:r>
              <a:rPr lang="it-IT" sz="2000" dirty="0">
                <a:solidFill>
                  <a:schemeClr val="bg1"/>
                </a:solidFill>
              </a:rPr>
              <a:t>y </a:t>
            </a:r>
            <a:r>
              <a:rPr lang="it-IT" sz="2000" dirty="0" smtClean="0">
                <a:solidFill>
                  <a:schemeClr val="bg1"/>
                </a:solidFill>
              </a:rPr>
              <a:t>Ella Resucitada</a:t>
            </a:r>
            <a:r>
              <a:rPr lang="it-IT" sz="2000" dirty="0">
                <a:solidFill>
                  <a:schemeClr val="bg1"/>
                </a:solidFill>
              </a:rPr>
              <a:t>.  </a:t>
            </a:r>
            <a:endParaRPr lang="it-IT" dirty="0">
              <a:solidFill>
                <a:schemeClr val="bg1"/>
              </a:solidFill>
            </a:endParaRPr>
          </a:p>
        </p:txBody>
      </p:sp>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758" y="837947"/>
            <a:ext cx="2601163" cy="3730860"/>
          </a:xfrm>
          <a:prstGeom prst="round2DiagRect">
            <a:avLst>
              <a:gd name="adj1" fmla="val 41426"/>
              <a:gd name="adj2" fmla="val 0"/>
            </a:avLst>
          </a:prstGeom>
          <a:ln w="38100" cap="sq">
            <a:solidFill>
              <a:srgbClr val="FFFFFF"/>
            </a:solidFill>
            <a:miter lim="800000"/>
          </a:ln>
          <a:effectLst>
            <a:outerShdw blurRad="254000" algn="tl" rotWithShape="0">
              <a:srgbClr val="000000">
                <a:alpha val="43000"/>
              </a:srgbClr>
            </a:outerShdw>
          </a:effectLst>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60032" y="843502"/>
            <a:ext cx="3077073" cy="3730860"/>
          </a:xfrm>
          <a:prstGeom prst="round2DiagRect">
            <a:avLst>
              <a:gd name="adj1" fmla="val 43000"/>
              <a:gd name="adj2" fmla="val 0"/>
            </a:avLst>
          </a:prstGeom>
          <a:ln w="381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3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4" name="Text Box 11"/>
          <p:cNvSpPr txBox="1">
            <a:spLocks noChangeArrowheads="1"/>
          </p:cNvSpPr>
          <p:nvPr/>
        </p:nvSpPr>
        <p:spPr bwMode="auto">
          <a:xfrm>
            <a:off x="684213" y="4652963"/>
            <a:ext cx="8135937" cy="1938337"/>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defRPr/>
            </a:pPr>
            <a:r>
              <a:rPr lang="it-IT" sz="2400" dirty="0">
                <a:solidFill>
                  <a:schemeClr val="bg1"/>
                </a:solidFill>
                <a:latin typeface="Arial Narrow" pitchFamily="34" charset="0"/>
              </a:rPr>
              <a:t>Son los dos personajes más decisivos que llenan </a:t>
            </a:r>
            <a:r>
              <a:rPr lang="it-IT" sz="2400" dirty="0" smtClean="0">
                <a:solidFill>
                  <a:schemeClr val="bg1"/>
                </a:solidFill>
                <a:latin typeface="Arial Narrow" pitchFamily="34" charset="0"/>
              </a:rPr>
              <a:t>la </a:t>
            </a:r>
            <a:r>
              <a:rPr lang="it-IT" sz="2400" dirty="0">
                <a:solidFill>
                  <a:schemeClr val="bg1"/>
                </a:solidFill>
                <a:latin typeface="Arial Narrow" pitchFamily="34" charset="0"/>
              </a:rPr>
              <a:t>historia </a:t>
            </a:r>
            <a:br>
              <a:rPr lang="it-IT" sz="2400" dirty="0">
                <a:solidFill>
                  <a:schemeClr val="bg1"/>
                </a:solidFill>
                <a:latin typeface="Arial Narrow" pitchFamily="34" charset="0"/>
              </a:rPr>
            </a:br>
            <a:r>
              <a:rPr lang="it-IT" sz="2400" dirty="0">
                <a:solidFill>
                  <a:schemeClr val="bg1"/>
                </a:solidFill>
                <a:latin typeface="Arial Narrow" pitchFamily="34" charset="0"/>
              </a:rPr>
              <a:t>de su presencia, y no sólo de modo global y lejano, </a:t>
            </a:r>
            <a:br>
              <a:rPr lang="it-IT" sz="2400" dirty="0">
                <a:solidFill>
                  <a:schemeClr val="bg1"/>
                </a:solidFill>
                <a:latin typeface="Arial Narrow" pitchFamily="34" charset="0"/>
              </a:rPr>
            </a:br>
            <a:r>
              <a:rPr lang="it-IT" sz="2400" dirty="0">
                <a:solidFill>
                  <a:schemeClr val="bg1"/>
                </a:solidFill>
                <a:latin typeface="Arial Narrow" pitchFamily="34" charset="0"/>
              </a:rPr>
              <a:t>sino con precisión y cercanía: están aquí, hoy, en  </a:t>
            </a:r>
            <a:r>
              <a:rPr lang="it-IT" sz="2400" dirty="0" smtClean="0">
                <a:solidFill>
                  <a:schemeClr val="bg1"/>
                </a:solidFill>
                <a:latin typeface="Arial Narrow" pitchFamily="34" charset="0"/>
              </a:rPr>
              <a:t>I </a:t>
            </a:r>
            <a:r>
              <a:rPr lang="it-IT" sz="2400" dirty="0">
                <a:solidFill>
                  <a:schemeClr val="bg1"/>
                </a:solidFill>
                <a:latin typeface="Arial Narrow" pitchFamily="34" charset="0"/>
              </a:rPr>
              <a:t>Becchi</a:t>
            </a:r>
            <a:br>
              <a:rPr lang="it-IT" sz="2400" dirty="0">
                <a:solidFill>
                  <a:schemeClr val="bg1"/>
                </a:solidFill>
                <a:latin typeface="Arial Narrow" pitchFamily="34" charset="0"/>
              </a:rPr>
            </a:br>
            <a:r>
              <a:rPr lang="it-IT" sz="2400" dirty="0">
                <a:solidFill>
                  <a:schemeClr val="bg1"/>
                </a:solidFill>
                <a:latin typeface="Arial Narrow" pitchFamily="34" charset="0"/>
              </a:rPr>
              <a:t>y en Valdocco; entran en relación con </a:t>
            </a:r>
            <a:r>
              <a:rPr lang="it-IT" sz="2400" dirty="0" smtClean="0">
                <a:solidFill>
                  <a:schemeClr val="bg1"/>
                </a:solidFill>
                <a:latin typeface="Arial Narrow" pitchFamily="34" charset="0"/>
              </a:rPr>
              <a:t>Don </a:t>
            </a:r>
            <a:r>
              <a:rPr lang="it-IT" sz="2400" dirty="0">
                <a:solidFill>
                  <a:schemeClr val="bg1"/>
                </a:solidFill>
                <a:latin typeface="Arial Narrow" pitchFamily="34" charset="0"/>
              </a:rPr>
              <a:t>Bosco </a:t>
            </a:r>
            <a:br>
              <a:rPr lang="it-IT" sz="2400" dirty="0">
                <a:solidFill>
                  <a:schemeClr val="bg1"/>
                </a:solidFill>
                <a:latin typeface="Arial Narrow" pitchFamily="34" charset="0"/>
              </a:rPr>
            </a:br>
            <a:r>
              <a:rPr lang="it-IT" sz="2400" dirty="0">
                <a:solidFill>
                  <a:schemeClr val="bg1"/>
                </a:solidFill>
                <a:latin typeface="Arial Narrow" pitchFamily="34" charset="0"/>
              </a:rPr>
              <a:t>y con sus jóvenes…</a:t>
            </a:r>
          </a:p>
        </p:txBody>
      </p:sp>
      <p:pic>
        <p:nvPicPr>
          <p:cNvPr id="11267" name="Picture 16" descr="vgggggggggg"/>
          <p:cNvPicPr>
            <a:picLocks noChangeAspect="1" noChangeArrowheads="1"/>
          </p:cNvPicPr>
          <p:nvPr/>
        </p:nvPicPr>
        <p:blipFill>
          <a:blip r:embed="rId4" cstate="print"/>
          <a:srcRect b="33194"/>
          <a:stretch>
            <a:fillRect/>
          </a:stretch>
        </p:blipFill>
        <p:spPr bwMode="auto">
          <a:xfrm>
            <a:off x="0" y="0"/>
            <a:ext cx="9144000" cy="4581525"/>
          </a:xfrm>
          <a:prstGeom prst="rect">
            <a:avLst/>
          </a:prstGeom>
          <a:noFill/>
          <a:ln w="9525">
            <a:noFill/>
            <a:miter lim="800000"/>
            <a:headEnd/>
            <a:tailEnd/>
          </a:ln>
        </p:spPr>
      </p:pic>
      <p:sp>
        <p:nvSpPr>
          <p:cNvPr id="2055" name="Rectangle 7"/>
          <p:cNvSpPr>
            <a:spLocks noChangeArrowheads="1"/>
          </p:cNvSpPr>
          <p:nvPr/>
        </p:nvSpPr>
        <p:spPr bwMode="auto">
          <a:xfrm>
            <a:off x="250825" y="115888"/>
            <a:ext cx="8785225" cy="6667500"/>
          </a:xfrm>
          <a:prstGeom prst="rect">
            <a:avLst/>
          </a:prstGeom>
          <a:noFill/>
          <a:ln w="9525">
            <a:solidFill>
              <a:schemeClr val="bg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novena-immacola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novena-immacolata</Template>
  <TotalTime>761</TotalTime>
  <Words>1340</Words>
  <Application>Microsoft Office PowerPoint</Application>
  <PresentationFormat>Presentación en pantalla (4:3)</PresentationFormat>
  <Paragraphs>84</Paragraphs>
  <Slides>34</Slides>
  <Notes>29</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novena-immacolata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FIGLIA MARIA 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Luffi</cp:lastModifiedBy>
  <cp:revision>156</cp:revision>
  <dcterms:created xsi:type="dcterms:W3CDTF">2011-11-27T20:51:06Z</dcterms:created>
  <dcterms:modified xsi:type="dcterms:W3CDTF">2012-12-03T14:40:16Z</dcterms:modified>
</cp:coreProperties>
</file>