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1" r:id="rId3"/>
    <p:sldId id="282" r:id="rId4"/>
    <p:sldId id="283" r:id="rId5"/>
    <p:sldId id="284" r:id="rId6"/>
    <p:sldId id="257" r:id="rId7"/>
    <p:sldId id="259" r:id="rId8"/>
    <p:sldId id="258" r:id="rId9"/>
    <p:sldId id="273" r:id="rId10"/>
    <p:sldId id="266" r:id="rId11"/>
    <p:sldId id="286" r:id="rId12"/>
    <p:sldId id="285" r:id="rId13"/>
    <p:sldId id="287" r:id="rId14"/>
    <p:sldId id="288" r:id="rId15"/>
    <p:sldId id="289" r:id="rId16"/>
    <p:sldId id="267" r:id="rId17"/>
    <p:sldId id="275" r:id="rId18"/>
    <p:sldId id="290" r:id="rId19"/>
    <p:sldId id="261" r:id="rId20"/>
    <p:sldId id="291" r:id="rId21"/>
    <p:sldId id="292" r:id="rId22"/>
    <p:sldId id="293" r:id="rId23"/>
    <p:sldId id="294" r:id="rId24"/>
    <p:sldId id="295" r:id="rId25"/>
    <p:sldId id="296" r:id="rId26"/>
    <p:sldId id="298" r:id="rId27"/>
    <p:sldId id="299" r:id="rId28"/>
    <p:sldId id="300" r:id="rId29"/>
    <p:sldId id="301" r:id="rId30"/>
    <p:sldId id="304" r:id="rId31"/>
    <p:sldId id="303" r:id="rId32"/>
    <p:sldId id="305" r:id="rId33"/>
    <p:sldId id="306" r:id="rId34"/>
    <p:sldId id="307" r:id="rId35"/>
    <p:sldId id="308" r:id="rId36"/>
    <p:sldId id="309" r:id="rId37"/>
    <p:sldId id="311" r:id="rId38"/>
    <p:sldId id="310" r:id="rId39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0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F123-B563-4B2E-9F08-10B2061BA80F}" type="datetimeFigureOut">
              <a:rPr lang="es-PE" smtClean="0"/>
              <a:pPr/>
              <a:t>27/12/2013</a:t>
            </a:fld>
            <a:endParaRPr lang="es-PE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C7BA-8D85-427C-9197-1820941BC66B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F123-B563-4B2E-9F08-10B2061BA80F}" type="datetimeFigureOut">
              <a:rPr lang="es-PE" smtClean="0"/>
              <a:pPr/>
              <a:t>27/12/2013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C7BA-8D85-427C-9197-1820941BC66B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F123-B563-4B2E-9F08-10B2061BA80F}" type="datetimeFigureOut">
              <a:rPr lang="es-PE" smtClean="0"/>
              <a:pPr/>
              <a:t>27/12/2013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C7BA-8D85-427C-9197-1820941BC66B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F123-B563-4B2E-9F08-10B2061BA80F}" type="datetimeFigureOut">
              <a:rPr lang="es-PE" smtClean="0"/>
              <a:pPr/>
              <a:t>27/12/2013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C7BA-8D85-427C-9197-1820941BC66B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F123-B563-4B2E-9F08-10B2061BA80F}" type="datetimeFigureOut">
              <a:rPr lang="es-PE" smtClean="0"/>
              <a:pPr/>
              <a:t>27/12/2013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C7BA-8D85-427C-9197-1820941BC66B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F123-B563-4B2E-9F08-10B2061BA80F}" type="datetimeFigureOut">
              <a:rPr lang="es-PE" smtClean="0"/>
              <a:pPr/>
              <a:t>27/12/2013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C7BA-8D85-427C-9197-1820941BC66B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F123-B563-4B2E-9F08-10B2061BA80F}" type="datetimeFigureOut">
              <a:rPr lang="es-PE" smtClean="0"/>
              <a:pPr/>
              <a:t>27/12/2013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C7BA-8D85-427C-9197-1820941BC66B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F123-B563-4B2E-9F08-10B2061BA80F}" type="datetimeFigureOut">
              <a:rPr lang="es-PE" smtClean="0"/>
              <a:pPr/>
              <a:t>27/12/2013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C7BA-8D85-427C-9197-1820941BC66B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F123-B563-4B2E-9F08-10B2061BA80F}" type="datetimeFigureOut">
              <a:rPr lang="es-PE" smtClean="0"/>
              <a:pPr/>
              <a:t>27/12/2013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C7BA-8D85-427C-9197-1820941BC66B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F123-B563-4B2E-9F08-10B2061BA80F}" type="datetimeFigureOut">
              <a:rPr lang="es-PE" smtClean="0"/>
              <a:pPr/>
              <a:t>27/12/2013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C7BA-8D85-427C-9197-1820941BC66B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F123-B563-4B2E-9F08-10B2061BA80F}" type="datetimeFigureOut">
              <a:rPr lang="es-PE" smtClean="0"/>
              <a:pPr/>
              <a:t>27/12/2013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F7CC7BA-8D85-427C-9197-1820941BC66B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48DF123-B563-4B2E-9F08-10B2061BA80F}" type="datetimeFigureOut">
              <a:rPr lang="es-PE" smtClean="0"/>
              <a:pPr/>
              <a:t>27/12/2013</a:t>
            </a:fld>
            <a:endParaRPr lang="es-PE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F7CC7BA-8D85-427C-9197-1820941BC66B}" type="slidenum">
              <a:rPr lang="es-PE" smtClean="0"/>
              <a:pPr/>
              <a:t>‹Nº›</a:t>
            </a:fld>
            <a:endParaRPr lang="es-PE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928662" y="2071678"/>
            <a:ext cx="7072362" cy="31432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3 Título"/>
          <p:cNvSpPr>
            <a:spLocks noGrp="1"/>
          </p:cNvSpPr>
          <p:nvPr>
            <p:ph type="title" idx="4294967295"/>
          </p:nvPr>
        </p:nvSpPr>
        <p:spPr>
          <a:xfrm>
            <a:off x="928662" y="2357430"/>
            <a:ext cx="7286676" cy="2786082"/>
          </a:xfrm>
        </p:spPr>
        <p:txBody>
          <a:bodyPr>
            <a:normAutofit fontScale="90000"/>
          </a:bodyPr>
          <a:lstStyle/>
          <a:p>
            <a:pPr algn="ctr"/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>
                <a:latin typeface="Berlin Sans FB Demi" pitchFamily="34" charset="0"/>
              </a:rPr>
              <a:t>EXPERIENCIA DE VOLUNTARIADO EN EL CENTRO PASTORAL DON BOSCO  CURRULAO 2013</a:t>
            </a:r>
            <a:endParaRPr lang="es-PE" dirty="0">
              <a:latin typeface="Berlin Sans FB Demi" pitchFamily="34" charset="0"/>
            </a:endParaRPr>
          </a:p>
        </p:txBody>
      </p:sp>
      <p:sp>
        <p:nvSpPr>
          <p:cNvPr id="1030" name="AutoShape 6" descr="data:image/jpeg;base64,/9j/4AAQSkZJRgABAQAAAQABAAD/2wCEAAkGBxAQEBUUEBQQDxQUDw8UDhAPFQ8UFA8QFBQWFhQVFRQYHCggGBolGxQUIjEhJSkrLjAuFx8zODMsNygtLisBCgoKDg0OFBAQGiwcHBwsKywsLCwsLCwsLCwsLCwsLCwsLCwsLCwsLCwsLCwsLCwsLCwsLCwsLCwsLCwrLCwrLP/AABEIAMAA8AMBIgACEQEDEQH/xAAbAAACAwEBAQAAAAAAAAAAAAACAwABBAYFB//EADwQAAIBAgMFBgMHAwMFAQAAAAECAAMRBBIhBTFBUWEGEyJScZEygcEUQnKSobHwI2LRB1OCFUNjc/Ez/8QAGQEAAwEBAQAAAAAAAAAAAAAAAAECAwQF/8QAJREAAgICAgICAgMBAAAAAAAAAAECEQMSEyExUSJBBHEUYZGB/9oADAMBAAIRAxEAPwD7haS0uSAFWktLkgBVpLS5IAVaS0uSAFWktLkgBVpLS5IALY24Qc8N1vFzKTaZSoIN0EvMIEq8ndj1Q7QxDpaXeQtzilJSGk0LIgnSEYDSDRBWgylaRpIy2GkSYy8Q5gkNIOkNY2KpHT1MIGAUNUSVG4QGqWH7RYMZNDZcUDeOWmeMKGzdJJJOw5iSSSQAkkkkAJJJJACSSSQAkkkB3tE3QBwGWLZzFknmZm5otRY0iCYq5hCrzmdlUwjBMOURE0NAGC0MiLMkpCm0hZriUxijpKotBK0TUhMeUFtTGkMZewHpLDW1i7xbNmOkmgGGpc3PyjKaE79BBppbfqf0jg0BP+hqWG6GDFKYYMDNo13kvFZpM023RlqNvJeKzSZo9w1G3kvF5pM0Nw1G3kvFZpM0NwobeS8Vml3hsFB3gsJWaTNBtMKAMExhgFJk0y0wDBMIqekG0gtAAEboXfHiL+kmQdZRUQ2CkX3w6iTMDxgECKZRFsilENxFEwTAYx7FJFMb9BBNoN9B+sssI9hFkncY1TbdpM2bdG5zE5FpdDxGCZO8MINIcg1NYMLOJkBhgydxamvPLzzNnl55PKToaM8meZ88vPHyBoaM8maZ88vPHyC0H5peaIzy80fILUdeXeJzSZpW4tR15M0VnkzR7hqMNSCXiyZV5m8g1EYWlXgXlZpOw9Qy0EtALSRbFUQmCRLvBZobFJAtFM0NjEVG4CLctIEnlrAv0hQGOsHMegQ5n/5DBgXlE26iS8hSiPDQwYhWEMNMnkFqNsJdoAaEGi5BUL7yWKkxCrCFWYrIVqbc8sPMYqwhUlqYnE155YeZQ94eaJZvlQtTTnk7wTMalohKlzDL+RpQRx2elnl5pnDwg06FPqzNxH5peaJvJmlRnfgTQ7NJeKzSZpViGSiIOaUTE2hhyiYGaUWk2MImATKJinqcveQ2Ui6lTlFWtIv89ZRaS5FpFiKqmGDEsZm5miQ3NcXlZoqm2nzl5pEpjSLbTdCWtz0i88WxmbmVRtDyw8wCpbdCFeTyCcTKK8IVp5YrwxWiQ2j2cJUuT6R7py06c54lLE5SDynuK4IBG4yJycXaJorDNqQek02mMtZgelv8TQtSNyt2JxYmubXEVRaOx1itxw3+hmKm8xzzuSNcUfieir3mlTPPwz6X+Q+s20NZ1RybKKMJxqw6psIAeVUGZuQHHrxtGKoG6brMoqjKrBDwg0XiXGn89IAaarL0TRozSs0Tng97HyAaC0BqgEztViy0zeUpIc9S8AtFloOeTvZfgcWtBLxTPFmpIchofniGeC1TSIapIci4j1qWPrLLzG1STvZLZZqNSCakymrANWSwRp72V3kxvVgmtM6Lo8ta89insisR90dCZygrTrNhbeD2p1TZtAjnc3Q8jNJ2vApFNsyuOAP4SI7Z+LNM5KgK3PhzaWPKeyxiaxuLMARyMyc7XYkmwKxuP2gpWuP39YpyLWGnQzA+I7trnQH4voZHnwbxhZ6gq3BHSeXWxNoT4kKw6zyXrXxAHANc+g1kKLf/AA2hjqzqKTZQF5DX14zca4Rb8ToB1ngUMaurE2A1YnhAo481nuAT5EG8LzPrLjOl0c88Lf6PeStH96FFz8hzmfBYTi5/4ru956i0l5D9J0YcMpds48skukeM1Ysb85YqT3bTxdpVVL+G2g8RHEzTLHjV2ZJ2BnhBplDRpac6y2VQZaCWi2cCIerDkRQ56sBXmZnkpvvjWQZpapFGpFM8U1SVsOhz1YlqkzNW8XvBapFZoh7VYrvrG3OINSZcRV1jRR6JqwDWmBMTf1kNaVQ0a3qxIrzM1WYqtaxgolI9HsxsmliFZnckq1u7XQjjcnlPXq7GoruQfO5nCYPHPSYPTYqw4jiOR5idPge1T1CFakXY/wC1ck/8Is2KflDhNJ9ns0MdUpWBGdRoB94DoZuobSo1NAwU+V/CZlTD1XFyvddHOvsIurspT8TA+ij6zltrybNY5eOmb8RSni4+qBow0lPghT+CpVXorae1rTBiq9XcWz/iUfuLRxSvpm+KD/ZkxOMsli2g1R/oZmXHAuWN1utlLAgEm19ZlxqNmXS3x5bee2m/5xa5bcTcHvL3ta2834zqpV+zSU9JVR69ItXsAe7pCxzHfUPMDiP0nU7MVEFkH4id7dSeM5TZdRsq+AMbC9zru5cJ0GGxFTyhf+JmGR6ukTnjfR0tCtNgxBtz6DfPDw7sd5m+iDM1+TK6PLyYkKxuLqtplZF+evqZhVp79O8lTBU33qL8xoZejy/Zzv4nhZpRqHnB2hTFJyoOa3H6HrMpqzFwcXRSVmhnii8Q1SLarGosqhzPLpPoZkapDoVND6/SaRiFD2eIrVbCRnnn4mtc+k01BFmrrGM8896kctW4/f5S1AoYzzHiqmvyjGeefiqvilxgVYRqkRyYjN/iec1SKNW26aqA7PVapMWMqaj5wVxIPQ8plxVa59PrKUCtkFsSnSqV0Ss/doW8TXt8r8LnjPq+EwlKguWkioP7ePqeM+IrUno4HbOIpC1OrUUDct7gegOglZ/x5T8M545EvJ9eqPMjkndrOa7NDHYzxPVanSvq+VM1TmF0/WdtTwwUW5c959Z52TE4urOqOVI8l8Jf4teg/wAzDiqPBQB6f5nvVad54uNOc5KfE2Zx+oHTrMvs6ceS2crjcOGYgagHU826H6yqOBu7KxZsqqbMd/8ALzp6OzVuABoN0W2Fy4gHmSp9CLfvN1m8I6Xkj/hjw2HCkZtx+F+R5NyPWdLg6VoCYMagjQ7xGYeg1I+HVeCn6HhMJyt9nJlybHqUcODwEd9lIHhOvC+6DhK4PQ8jN6zrxYYTVnmZJyTOd2htOvQNmpqOT3LA/oLek82ttus/3so/s0/XfOyqUlYFWAYHeDqDOL7RbJ+zkMlzTY2AO9Dvt1H+JpLC4q0EJRk6Zk72Casxd7KNWY8ZvR7gwakopqhXqKhVSjEXY+EXBmJsPVtfI9swW4BILE5bA211/eFitssBTFJgMtFFvlXMG1vZiLy8NtSmrYcm9ko1EfQ+AuX8QHHQg6GdPFjf9GNzXYiphawcIUcORdUsbkcwIeEw9Uu1PI+cC5WxuBzI4DUe8f8A9SpqUTvKIULXBCUnNIZ8oytc3INjew0kbaWH/qIDTGZcOc1QVXpZkzgqL+ILZha/Wafx4d9kucvQipQrNcJTqMdQbK3hNuPWYKuArCmj5GIqVHRQA18y20ItxubfhM0bV2sjoQHzN9rRyQpQMi0gua1zrccdY+ttPDPUVjUyhcVjW++pK1suRrrrlutjbXWVHBDtWLaSro8+lsjEPUNPu3Vu7Z7MGF1HLTidPWIoYaoXC01qVSaaOQqNdQeNuXXjPTfamGvSUPSULQxlNjTSotNGqjw2vqR19ZjxWPoVqTUjUFO9HBWd1cqWoq6sjWBP3wQek04YhySF08FWe+SnUexYNlVjZl3g8jqNJ41JlZ7VH7oa3bKzFSOGUaz2trbcpVLZGbTaC1fEDdkSlSQVCOd0Y2nP7axS1MRWdDdXr12QnirOSvpoYcUV4KU39nqY7ZNOm4QVjUcoHyrRqaI1POu466WHzvwiMbsOrSRnqeDLQo1gCD4lqMFtfmL6xx2vR+2rUzHIMKqE2OjjDd2Rb8Wl4wbbw6APcVD9m2eppAEEvh6ys6NfQXC6G9psscXZnvJUeHjcDXohWq06lMP8BdWAb0JmIvOg7R7VotTqik9Bu+xC1CtKjUWoQMxD1nY6P4rWAN7ndOUNSJ40vBSyN+QFadJ2M2CcbVOa4pU7GqR94ncg9bG/ScsrTouz3aytgqbU6a0mDPmu4a4NgOB6DfHmjJxevlkRa+z7NRpqqhVAVQLKq7lA4DpFYnFIg8R+Q1PtPnPZ7aeM2jiLVajClTAeolPwK2tlU233sePCdsMLmNzrPFzQeJ6t2zrxJS7+hOIxD1dBdE423t6ngIOylD5yu4Hu1I5j47fOw+RnO9q+0i0waOHIZtRUqLuT+0W3nrw/bruzGDFPB0V/8SsepYZvrDgem0vvwayzJfGI7D4fWYa9DMTbfcket562KqrSQs2lyqj8TnKP1Mz93MJwpIePI7bH0VDgHnv9eIju50t7es82njxSxK0X0FWmWpE8KiGxHzBHt1nuATpWJNWzmlNpmJEnl9o2xFFe+oOygWFVN624NY7rcfWeltDFU6Lr3jKme4UtoLi19fSawgdSrC6sCCOYMWKDhOhSlfZxFHtniRv7t/UEfsZk2t2oq4lMjBFW9zkB1I3bzPExa93UdL3yVHW/PKSPpFZ5369AlHzRpOK9YJxfrM+aQtDRFbDWxvQ/z+frFHH9GgkiWKLG1lJzBituOUXb2lLGvQnJi22h0aJbaPRoRI6RbW6SlFeiW2A20ejRbbR/taG1ukWxHSWor0T2Acd0aCcb0MtiOkG1zYam+g01vulaom2AcV0MA4n1h06RckIMxAJIHADefSILjpKUV6FbIa0A1ZTOOYkqKQASLAgEX0uDuPpofaXqiWyjUgF4BcQSY6JsIGMBihDBlAjp+x/aYYHvA1M1RUyfCwUqUzW3jUHNH7a7aYjEAqgGHQ6FUJLMOr6aek5QRgMweCG+9dmim6obfT5T75gBalTHKlTHsonwC+k+6f8AUqdLCLWc+AUabG3G6iwHU7py/lp/FFwOY/1I2xk7uih1DCrU6ZTemPcE+069LMARuIBHodZ8Vx+PfEVWqv8AE7XI5DgvyFvafTuwe1BXwoQnx0QEYcSmuVvYW+Uyz4KxxfoqEqPH/wBRiVfDlTYgViCN4IKWM6Psh2kGLTK9hWUeMf7g8w+onG/6iYsPigg/7VMKfxMcx/S053DYhqbh6ZKspurDeDNoY7xol9tn1ntthRUwb80KuOljY/oTPmeF2hWpi1OpUQW3K7Ae097aHbZq+Fak1MB3GV6gPhK8SF5n1nKhpUI0uwiOzS80UDLvKoobmlZou8l4UAZaPpYwrSqUwTZ8u7QLY+L3Gh9BMhMEmNdAz3qm3KbNdkqEZs48SXU5iRTHh/8AzAYgfy2EbV/q5z3g/orTUowz07Iq3QndqpOlvi3zzC0AmabMike5U2/4GCB1YqQhzLai3i8SWAsTmBO74R8mDtCpLswcHvFKqpXxp3tWp3ZNvgCuqEcvac4TAJlbMnVHQN2kASmqLUUoAMxYfDmoFlB4L/SfTd/U3b5ixG00DYZgt+7datYA/GQ65VvbeEQDjYs3OeQxi2MezFSPbpdoiq5bM1qaogLWAXIFZdODEC/1l1O0lvhFTeCWZlzPZMQArWFiFNdLcLUxput4DGLJlpslpHRUu09nV3FViubKQ4BF0w4IvyLUXJ/9p363Ct2lVtLVk8Cqro656IXPbuyRpowFvWc4YBMpNipHrbX2336suTu1JpmnTBulEqahbKLDQioo3D4B0t4plmDCxFCqvNfcQxVXzL7ic/JNNCNzoxWXzL7iEKy+ZfcTmpLRcaDc6la6+ZfcTdW2y70kpNVBp0792mYWF/3nESWieFMfIzrxiE8y+4mzZ212w7h6NQIw4hl9iOInCWktE8KY1lZ3FTGq7FmdWZiSxLLck8TIMSnnT8yzh7SWi4F7HzHdDFU/On5lhDFJ50/Ms4O0locC9hzP0d79rp+dPzLLGKp+dPzLOByyZYv469j5n6O/+1U/On5l/wAyvtVPzp+ZZwOWTLD+PH2HM/R3v2qn50/Mso4qn50/Ms4PLJaPgXsOZ+juTiqfnT8ywTiU86fmWcRaS0OBexcz9HaNiE8yfmWAcQnmX3E460lo+Fexcp1xrp5l9xAauvmX3E5S0lo+JC5GdQa6+ZfcQDWXzL7ic1JaPjQch0RrL5l9xANVea+4ngR+DVC4FS+UkAkG1r6XvY84aIW56pqrzX3EE1V5j3ExPSoACzOSct9dw4/d37/a/SRqeHto1Qm2m61/mv8APno9A3P/2Q=="/>
          <p:cNvSpPr>
            <a:spLocks noChangeAspect="1" noChangeArrowheads="1"/>
          </p:cNvSpPr>
          <p:nvPr/>
        </p:nvSpPr>
        <p:spPr bwMode="auto">
          <a:xfrm>
            <a:off x="3714744" y="-428652"/>
            <a:ext cx="3786182" cy="378618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32" name="AutoShape 8" descr="data:image/jpeg;base64,/9j/4AAQSkZJRgABAQAAAQABAAD/2wCEAAkGBxAQEBUUEBQQDxQUDw8UDhAPFQ8UFA8QFBQWFhQVFRQYHCggGBolGxQUIjEhJSkrLjAuFx8zODMsNygtLisBCgoKDg0OFBAQGiwcHBwsKywsLCwsLCwsLCwsLCwsLCwsLCwsLCwsLCwsLCwsLCwsLCwsLCwsLCwsLCwrLCwrLP/AABEIAMAA8AMBIgACEQEDEQH/xAAbAAACAwEBAQAAAAAAAAAAAAACAwABBAYFB//EADwQAAIBAgMFBgMHAwMFAQAAAAECAAMRBBIhBTFBUWEGEyJScZEygcEUQnKSobHwI2LRB1OCFUNjc/Ez/8QAGQEAAwEBAQAAAAAAAAAAAAAAAAECAwQF/8QAJREAAgICAgICAgMBAAAAAAAAAAECEQMSEyExUSJBBHEUYZGB/9oADAMBAAIRAxEAPwD7haS0uSAFWktLkgBVpLS5IAVaS0uSAFWktLkgBVpLS5IALY24Qc8N1vFzKTaZSoIN0EvMIEq8ndj1Q7QxDpaXeQtzilJSGk0LIgnSEYDSDRBWgylaRpIy2GkSYy8Q5gkNIOkNY2KpHT1MIGAUNUSVG4QGqWH7RYMZNDZcUDeOWmeMKGzdJJJOw5iSSSQAkkkkAJJJJACSSSQAkkkB3tE3QBwGWLZzFknmZm5otRY0iCYq5hCrzmdlUwjBMOURE0NAGC0MiLMkpCm0hZriUxijpKotBK0TUhMeUFtTGkMZewHpLDW1i7xbNmOkmgGGpc3PyjKaE79BBppbfqf0jg0BP+hqWG6GDFKYYMDNo13kvFZpM023RlqNvJeKzSZo9w1G3kvF5pM0Nw1G3kvFZpM0NwobeS8Vml3hsFB3gsJWaTNBtMKAMExhgFJk0y0wDBMIqekG0gtAAEboXfHiL+kmQdZRUQ2CkX3w6iTMDxgECKZRFsilENxFEwTAYx7FJFMb9BBNoN9B+sssI9hFkncY1TbdpM2bdG5zE5FpdDxGCZO8MINIcg1NYMLOJkBhgydxamvPLzzNnl55PKToaM8meZ88vPHyBoaM8maZ88vPHyC0H5peaIzy80fILUdeXeJzSZpW4tR15M0VnkzR7hqMNSCXiyZV5m8g1EYWlXgXlZpOw9Qy0EtALSRbFUQmCRLvBZobFJAtFM0NjEVG4CLctIEnlrAv0hQGOsHMegQ5n/5DBgXlE26iS8hSiPDQwYhWEMNMnkFqNsJdoAaEGi5BUL7yWKkxCrCFWYrIVqbc8sPMYqwhUlqYnE155YeZQ94eaJZvlQtTTnk7wTMalohKlzDL+RpQRx2elnl5pnDwg06FPqzNxH5peaJvJmlRnfgTQ7NJeKzSZpViGSiIOaUTE2hhyiYGaUWk2MImATKJinqcveQ2Ui6lTlFWtIv89ZRaS5FpFiKqmGDEsZm5miQ3NcXlZoqm2nzl5pEpjSLbTdCWtz0i88WxmbmVRtDyw8wCpbdCFeTyCcTKK8IVp5YrwxWiQ2j2cJUuT6R7py06c54lLE5SDynuK4IBG4yJycXaJorDNqQek02mMtZgelv8TQtSNyt2JxYmubXEVRaOx1itxw3+hmKm8xzzuSNcUfieir3mlTPPwz6X+Q+s20NZ1RybKKMJxqw6psIAeVUGZuQHHrxtGKoG6brMoqjKrBDwg0XiXGn89IAaarL0TRozSs0Tng97HyAaC0BqgEztViy0zeUpIc9S8AtFloOeTvZfgcWtBLxTPFmpIchofniGeC1TSIapIci4j1qWPrLLzG1STvZLZZqNSCakymrANWSwRp72V3kxvVgmtM6Lo8ta89insisR90dCZygrTrNhbeD2p1TZtAjnc3Q8jNJ2vApFNsyuOAP4SI7Z+LNM5KgK3PhzaWPKeyxiaxuLMARyMyc7XYkmwKxuP2gpWuP39YpyLWGnQzA+I7trnQH4voZHnwbxhZ6gq3BHSeXWxNoT4kKw6zyXrXxAHANc+g1kKLf/AA2hjqzqKTZQF5DX14zca4Rb8ToB1ngUMaurE2A1YnhAo481nuAT5EG8LzPrLjOl0c88Lf6PeStH96FFz8hzmfBYTi5/4ru956i0l5D9J0YcMpds48skukeM1Ysb85YqT3bTxdpVVL+G2g8RHEzTLHjV2ZJ2BnhBplDRpac6y2VQZaCWi2cCIerDkRQ56sBXmZnkpvvjWQZpapFGpFM8U1SVsOhz1YlqkzNW8XvBapFZoh7VYrvrG3OINSZcRV1jRR6JqwDWmBMTf1kNaVQ0a3qxIrzM1WYqtaxgolI9HsxsmliFZnckq1u7XQjjcnlPXq7GoruQfO5nCYPHPSYPTYqw4jiOR5idPge1T1CFakXY/wC1ck/8Is2KflDhNJ9ns0MdUpWBGdRoB94DoZuobSo1NAwU+V/CZlTD1XFyvddHOvsIurspT8TA+ij6zltrybNY5eOmb8RSni4+qBow0lPghT+CpVXorae1rTBiq9XcWz/iUfuLRxSvpm+KD/ZkxOMsli2g1R/oZmXHAuWN1utlLAgEm19ZlxqNmXS3x5bee2m/5xa5bcTcHvL3ta2834zqpV+zSU9JVR69ItXsAe7pCxzHfUPMDiP0nU7MVEFkH4id7dSeM5TZdRsq+AMbC9zru5cJ0GGxFTyhf+JmGR6ukTnjfR0tCtNgxBtz6DfPDw7sd5m+iDM1+TK6PLyYkKxuLqtplZF+evqZhVp79O8lTBU33qL8xoZejy/Zzv4nhZpRqHnB2hTFJyoOa3H6HrMpqzFwcXRSVmhnii8Q1SLarGosqhzPLpPoZkapDoVND6/SaRiFD2eIrVbCRnnn4mtc+k01BFmrrGM8896kctW4/f5S1AoYzzHiqmvyjGeefiqvilxgVYRqkRyYjN/iec1SKNW26aqA7PVapMWMqaj5wVxIPQ8plxVa59PrKUCtkFsSnSqV0Ss/doW8TXt8r8LnjPq+EwlKguWkioP7ePqeM+IrUno4HbOIpC1OrUUDct7gegOglZ/x5T8M545EvJ9eqPMjkndrOa7NDHYzxPVanSvq+VM1TmF0/WdtTwwUW5c959Z52TE4urOqOVI8l8Jf4teg/wAzDiqPBQB6f5nvVad54uNOc5KfE2Zx+oHTrMvs6ceS2crjcOGYgagHU826H6yqOBu7KxZsqqbMd/8ALzp6OzVuABoN0W2Fy4gHmSp9CLfvN1m8I6Xkj/hjw2HCkZtx+F+R5NyPWdLg6VoCYMagjQ7xGYeg1I+HVeCn6HhMJyt9nJlybHqUcODwEd9lIHhOvC+6DhK4PQ8jN6zrxYYTVnmZJyTOd2htOvQNmpqOT3LA/oLek82ttus/3so/s0/XfOyqUlYFWAYHeDqDOL7RbJ+zkMlzTY2AO9Dvt1H+JpLC4q0EJRk6Zk72Casxd7KNWY8ZvR7gwakopqhXqKhVSjEXY+EXBmJsPVtfI9swW4BILE5bA211/eFitssBTFJgMtFFvlXMG1vZiLy8NtSmrYcm9ko1EfQ+AuX8QHHQg6GdPFjf9GNzXYiphawcIUcORdUsbkcwIeEw9Uu1PI+cC5WxuBzI4DUe8f8A9SpqUTvKIULXBCUnNIZ8oytc3INjew0kbaWH/qIDTGZcOc1QVXpZkzgqL+ILZha/Wafx4d9kucvQipQrNcJTqMdQbK3hNuPWYKuArCmj5GIqVHRQA18y20ItxubfhM0bV2sjoQHzN9rRyQpQMi0gua1zrccdY+ttPDPUVjUyhcVjW++pK1suRrrrlutjbXWVHBDtWLaSro8+lsjEPUNPu3Vu7Z7MGF1HLTidPWIoYaoXC01qVSaaOQqNdQeNuXXjPTfamGvSUPSULQxlNjTSotNGqjw2vqR19ZjxWPoVqTUjUFO9HBWd1cqWoq6sjWBP3wQek04YhySF08FWe+SnUexYNlVjZl3g8jqNJ41JlZ7VH7oa3bKzFSOGUaz2trbcpVLZGbTaC1fEDdkSlSQVCOd0Y2nP7axS1MRWdDdXr12QnirOSvpoYcUV4KU39nqY7ZNOm4QVjUcoHyrRqaI1POu466WHzvwiMbsOrSRnqeDLQo1gCD4lqMFtfmL6xx2vR+2rUzHIMKqE2OjjDd2Rb8Wl4wbbw6APcVD9m2eppAEEvh6ys6NfQXC6G9psscXZnvJUeHjcDXohWq06lMP8BdWAb0JmIvOg7R7VotTqik9Bu+xC1CtKjUWoQMxD1nY6P4rWAN7ndOUNSJ40vBSyN+QFadJ2M2CcbVOa4pU7GqR94ncg9bG/ScsrTouz3aytgqbU6a0mDPmu4a4NgOB6DfHmjJxevlkRa+z7NRpqqhVAVQLKq7lA4DpFYnFIg8R+Q1PtPnPZ7aeM2jiLVajClTAeolPwK2tlU233sePCdsMLmNzrPFzQeJ6t2zrxJS7+hOIxD1dBdE423t6ngIOylD5yu4Hu1I5j47fOw+RnO9q+0i0waOHIZtRUqLuT+0W3nrw/bruzGDFPB0V/8SsepYZvrDgem0vvwayzJfGI7D4fWYa9DMTbfcket562KqrSQs2lyqj8TnKP1Mz93MJwpIePI7bH0VDgHnv9eIju50t7es82njxSxK0X0FWmWpE8KiGxHzBHt1nuATpWJNWzmlNpmJEnl9o2xFFe+oOygWFVN624NY7rcfWeltDFU6Lr3jKme4UtoLi19fSawgdSrC6sCCOYMWKDhOhSlfZxFHtniRv7t/UEfsZk2t2oq4lMjBFW9zkB1I3bzPExa93UdL3yVHW/PKSPpFZ5369AlHzRpOK9YJxfrM+aQtDRFbDWxvQ/z+frFHH9GgkiWKLG1lJzBituOUXb2lLGvQnJi22h0aJbaPRoRI6RbW6SlFeiW2A20ejRbbR/taG1ukWxHSWor0T2Acd0aCcb0MtiOkG1zYam+g01vulaom2AcV0MA4n1h06RckIMxAJIHADefSILjpKUV6FbIa0A1ZTOOYkqKQASLAgEX0uDuPpofaXqiWyjUgF4BcQSY6JsIGMBihDBlAjp+x/aYYHvA1M1RUyfCwUqUzW3jUHNH7a7aYjEAqgGHQ6FUJLMOr6aek5QRgMweCG+9dmim6obfT5T75gBalTHKlTHsonwC+k+6f8AUqdLCLWc+AUabG3G6iwHU7py/lp/FFwOY/1I2xk7uih1DCrU6ZTemPcE+069LMARuIBHodZ8Vx+PfEVWqv8AE7XI5DgvyFvafTuwe1BXwoQnx0QEYcSmuVvYW+Uyz4KxxfoqEqPH/wBRiVfDlTYgViCN4IKWM6Psh2kGLTK9hWUeMf7g8w+onG/6iYsPigg/7VMKfxMcx/S053DYhqbh6ZKspurDeDNoY7xol9tn1ntthRUwb80KuOljY/oTPmeF2hWpi1OpUQW3K7Ae097aHbZq+Fak1MB3GV6gPhK8SF5n1nKhpUI0uwiOzS80UDLvKoobmlZou8l4UAZaPpYwrSqUwTZ8u7QLY+L3Gh9BMhMEmNdAz3qm3KbNdkqEZs48SXU5iRTHh/8AzAYgfy2EbV/q5z3g/orTUowz07Iq3QndqpOlvi3zzC0AmabMike5U2/4GCB1YqQhzLai3i8SWAsTmBO74R8mDtCpLswcHvFKqpXxp3tWp3ZNvgCuqEcvac4TAJlbMnVHQN2kASmqLUUoAMxYfDmoFlB4L/SfTd/U3b5ixG00DYZgt+7datYA/GQ65VvbeEQDjYs3OeQxi2MezFSPbpdoiq5bM1qaogLWAXIFZdODEC/1l1O0lvhFTeCWZlzPZMQArWFiFNdLcLUxput4DGLJlpslpHRUu09nV3FViubKQ4BF0w4IvyLUXJ/9p363Ct2lVtLVk8Cqro656IXPbuyRpowFvWc4YBMpNipHrbX2336suTu1JpmnTBulEqahbKLDQioo3D4B0t4plmDCxFCqvNfcQxVXzL7ic/JNNCNzoxWXzL7iEKy+ZfcTmpLRcaDc6la6+ZfcTdW2y70kpNVBp0792mYWF/3nESWieFMfIzrxiE8y+4mzZ212w7h6NQIw4hl9iOInCWktE8KY1lZ3FTGq7FmdWZiSxLLck8TIMSnnT8yzh7SWi4F7HzHdDFU/On5lhDFJ50/Ms4O0locC9hzP0d79rp+dPzLLGKp+dPzLOByyZYv469j5n6O/+1U/On5l/wAyvtVPzp+ZZwOWTLD+PH2HM/R3v2qn50/Mso4qn50/Ms4PLJaPgXsOZ+juTiqfnT8ywTiU86fmWcRaS0OBexcz9HaNiE8yfmWAcQnmX3E460lo+Fexcp1xrp5l9xAauvmX3E5S0lo+JC5GdQa6+ZfcQDWXzL7ic1JaPjQch0RrL5l9xANVea+4ngR+DVC4FS+UkAkG1r6XvY84aIW56pqrzX3EE1V5j3ExPSoACzOSct9dw4/d37/a/SRqeHto1Qm2m61/mv8APno9A3P/2Q=="/>
          <p:cNvSpPr>
            <a:spLocks noChangeAspect="1" noChangeArrowheads="1"/>
          </p:cNvSpPr>
          <p:nvPr/>
        </p:nvSpPr>
        <p:spPr bwMode="auto">
          <a:xfrm>
            <a:off x="1071538" y="271462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500034" y="500050"/>
            <a:ext cx="8229600" cy="114300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PARTICIPACIÓN CON LOS MAESTROS EN EL PASEO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15" name="5 Marcador de contenido" descr="IMG_04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259380">
            <a:off x="320684" y="2003627"/>
            <a:ext cx="3071387" cy="2303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7 Marcador de contenido" descr="IMG_04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78318">
            <a:off x="5292617" y="1850775"/>
            <a:ext cx="3160744" cy="2370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9 Marcador de contenido" descr="IMG_04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4429132"/>
            <a:ext cx="2881332" cy="2160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11 Marcador de contenido" descr="IMG_04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19691" y="4304114"/>
            <a:ext cx="3024209" cy="2268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13 Marcador de contenido" descr="IMG_04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4678" y="2928934"/>
            <a:ext cx="2667018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1785918" y="2143116"/>
            <a:ext cx="5929354" cy="21431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6 Marcador de contenido"/>
          <p:cNvSpPr>
            <a:spLocks noGrp="1"/>
          </p:cNvSpPr>
          <p:nvPr>
            <p:ph idx="4294967295"/>
          </p:nvPr>
        </p:nvSpPr>
        <p:spPr>
          <a:xfrm>
            <a:off x="1500166" y="2214554"/>
            <a:ext cx="6357982" cy="2143136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es-PE" sz="6000" b="1" cap="all" dirty="0" smtClean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CATEQUESIS PARROQUIAL</a:t>
            </a:r>
            <a:endParaRPr lang="es-PE" sz="6000" b="1" cap="all" dirty="0">
              <a:ln w="0"/>
              <a:solidFill>
                <a:srgbClr val="FFC000"/>
              </a:soli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PE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PREPARACIÓN AL SACRAMENTO </a:t>
            </a:r>
            <a:br>
              <a:rPr lang="es-PE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</a:br>
            <a:r>
              <a:rPr lang="es-PE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DE CONFIRMACIÓN</a:t>
            </a:r>
            <a:endParaRPr lang="es-PE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4" name="3 Marcador de contenido" descr="DSC000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839504"/>
            <a:ext cx="3929090" cy="294681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5 Marcador de contenido" descr="DSC000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3" y="3369646"/>
            <a:ext cx="4316451" cy="29883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84698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INFANCIA MISIONERA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6" name="5 Marcador de contenido" descr="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143248"/>
            <a:ext cx="4167721" cy="312579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7" name="3 Marcador de contenido" descr="DSC000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7" y="1785926"/>
            <a:ext cx="3810027" cy="28575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142976" y="2571744"/>
            <a:ext cx="6429420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857224" y="2714625"/>
            <a:ext cx="6858048" cy="1143003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es-PE" sz="66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LECTIO DIVINA</a:t>
            </a:r>
            <a:endParaRPr lang="es-PE" sz="66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775542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COLEGIO CENTRAL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8" name="5 Marcador de contenido" descr="IMG_05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382944">
            <a:off x="517722" y="2192799"/>
            <a:ext cx="3932309" cy="2949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Marcador de contenido" descr="IMG_04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47153">
            <a:off x="4985572" y="3468226"/>
            <a:ext cx="3715878" cy="2786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LECTIO DIVINA CON LAS MUJERES DE MODISTERIA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7" name="6 Marcador de contenido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428868"/>
            <a:ext cx="3786214" cy="2839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3 Marcador de contenido" descr="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500438"/>
            <a:ext cx="3571900" cy="2678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1785918" y="2500306"/>
            <a:ext cx="6143668" cy="1500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5 Marcador de contenido"/>
          <p:cNvSpPr>
            <a:spLocks noGrp="1"/>
          </p:cNvSpPr>
          <p:nvPr>
            <p:ph idx="4294967295"/>
          </p:nvPr>
        </p:nvSpPr>
        <p:spPr>
          <a:xfrm>
            <a:off x="1428728" y="2643182"/>
            <a:ext cx="6786610" cy="1143002"/>
          </a:xfrm>
        </p:spPr>
        <p:txBody>
          <a:bodyPr>
            <a:normAutofit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es-PE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FORMACIÓN</a:t>
            </a:r>
            <a:endParaRPr lang="es-PE" sz="7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85918" y="714356"/>
            <a:ext cx="6072230" cy="775542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CLASES DE GUITARRA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4" name="3 Marcador de contenido" descr="DSC001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5915" y="1785926"/>
            <a:ext cx="5596481" cy="4197361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78581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MODISTERIA Y CLASE DEL SENA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12" name="11 Marcador de contenido" descr="DSC000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285860"/>
            <a:ext cx="3143271" cy="2357454"/>
          </a:xfrm>
        </p:spPr>
      </p:pic>
      <p:pic>
        <p:nvPicPr>
          <p:cNvPr id="13" name="3 Marcador de contenido" descr="DSC00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1326754"/>
            <a:ext cx="3088747" cy="2316560"/>
          </a:xfrm>
          <a:prstGeom prst="rect">
            <a:avLst/>
          </a:prstGeom>
        </p:spPr>
      </p:pic>
      <p:pic>
        <p:nvPicPr>
          <p:cNvPr id="14" name="5 Marcador de contenido" descr="DSC001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027" y="4143380"/>
            <a:ext cx="3215215" cy="2411411"/>
          </a:xfrm>
          <a:prstGeom prst="rect">
            <a:avLst/>
          </a:prstGeom>
        </p:spPr>
      </p:pic>
      <p:pic>
        <p:nvPicPr>
          <p:cNvPr id="15" name="7 Marcador de contenido" descr="DSC001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4" y="4089423"/>
            <a:ext cx="3310465" cy="2482849"/>
          </a:xfrm>
          <a:prstGeom prst="rect">
            <a:avLst/>
          </a:prstGeom>
        </p:spPr>
      </p:pic>
      <p:pic>
        <p:nvPicPr>
          <p:cNvPr id="16" name="9 Marcador de contenido" descr="DSC0018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2285992"/>
            <a:ext cx="3405716" cy="2554287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428596" y="1928802"/>
            <a:ext cx="8286808" cy="32147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642910" y="2214554"/>
            <a:ext cx="7786710" cy="2786074"/>
          </a:xfrm>
        </p:spPr>
        <p:txBody>
          <a:bodyPr>
            <a:normAutofit fontScale="90000"/>
          </a:bodyPr>
          <a:lstStyle/>
          <a:p>
            <a:pPr algn="ctr"/>
            <a:r>
              <a:rPr lang="es-PE" dirty="0" smtClean="0"/>
              <a:t>  </a:t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>
                <a:latin typeface="Berlin Sans FB Demi" pitchFamily="34" charset="0"/>
              </a:rPr>
              <a:t/>
            </a:r>
            <a:br>
              <a:rPr lang="es-PE" dirty="0" smtClean="0">
                <a:latin typeface="Berlin Sans FB Demi" pitchFamily="34" charset="0"/>
              </a:rPr>
            </a:br>
            <a:r>
              <a:rPr lang="es-PE" dirty="0" smtClean="0">
                <a:latin typeface="Berlin Sans FB Demi" pitchFamily="34" charset="0"/>
              </a:rPr>
              <a:t>CATEQUESIS EN EL COLEGIO SAN JOSE</a:t>
            </a:r>
            <a:br>
              <a:rPr lang="es-PE" dirty="0" smtClean="0">
                <a:latin typeface="Berlin Sans FB Demi" pitchFamily="34" charset="0"/>
              </a:rPr>
            </a:br>
            <a:r>
              <a:rPr lang="es-PE" dirty="0" smtClean="0">
                <a:latin typeface="Berlin Sans FB Demi" pitchFamily="34" charset="0"/>
              </a:rPr>
              <a:t>CORREGIMIENTO EL TRES (TURBO)</a:t>
            </a:r>
            <a:endParaRPr lang="es-PE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57620" y="1142984"/>
            <a:ext cx="5043494" cy="172478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FIESTA DE LA GRATITUD Y PASEO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14" name="13 Marcador de contenido" descr="DSC00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142984"/>
            <a:ext cx="3088747" cy="2316560"/>
          </a:xfrm>
        </p:spPr>
      </p:pic>
      <p:pic>
        <p:nvPicPr>
          <p:cNvPr id="15" name="5 Marcador de contenido" descr="DSC00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2946415"/>
            <a:ext cx="3596217" cy="2697163"/>
          </a:xfrm>
          <a:prstGeom prst="rect">
            <a:avLst/>
          </a:prstGeom>
        </p:spPr>
      </p:pic>
      <p:pic>
        <p:nvPicPr>
          <p:cNvPr id="16" name="7 Marcador de contenido" descr="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4143380"/>
            <a:ext cx="3310465" cy="248284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1785918" y="2571744"/>
            <a:ext cx="5643602" cy="1500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8 Marcador de contenido"/>
          <p:cNvSpPr>
            <a:spLocks noGrp="1"/>
          </p:cNvSpPr>
          <p:nvPr>
            <p:ph idx="4294967295"/>
          </p:nvPr>
        </p:nvSpPr>
        <p:spPr>
          <a:xfrm>
            <a:off x="1571604" y="2000240"/>
            <a:ext cx="6072230" cy="1857388"/>
          </a:xfrm>
        </p:spPr>
        <p:txBody>
          <a:bodyPr>
            <a:normAutofit fontScale="92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endParaRPr lang="es-PE" sz="6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buNone/>
            </a:pPr>
            <a:r>
              <a:rPr lang="es-PE" sz="6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APOSTOLADO</a:t>
            </a:r>
          </a:p>
          <a:p>
            <a:pPr algn="ctr">
              <a:buNone/>
            </a:pPr>
            <a:endParaRPr lang="es-PE" sz="6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PASTORAL DE LA SALUD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6" name="3 Marcador de contenido" descr="DSC00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1" y="1101421"/>
            <a:ext cx="3714775" cy="2786081"/>
          </a:xfrm>
        </p:spPr>
      </p:pic>
      <p:pic>
        <p:nvPicPr>
          <p:cNvPr id="7" name="3 Marcador de contenido" descr="DSC00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071546"/>
            <a:ext cx="3714776" cy="2786082"/>
          </a:xfrm>
          <a:prstGeom prst="rect">
            <a:avLst/>
          </a:prstGeom>
        </p:spPr>
      </p:pic>
      <p:pic>
        <p:nvPicPr>
          <p:cNvPr id="8" name="5 Marcador de contenido" descr="DSC000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929066"/>
            <a:ext cx="3643338" cy="2732504"/>
          </a:xfrm>
          <a:prstGeom prst="rect">
            <a:avLst/>
          </a:prstGeom>
        </p:spPr>
      </p:pic>
      <p:pic>
        <p:nvPicPr>
          <p:cNvPr id="10" name="7 Marcador de contenido" descr="DSC000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929066"/>
            <a:ext cx="3714776" cy="2786082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2214563"/>
            <a:ext cx="9144000" cy="1785937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PE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MISIÓN: AL ENCUENTRO CON JESÚS </a:t>
            </a:r>
            <a:r>
              <a:rPr lang="es-PE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/>
            </a:r>
            <a:br>
              <a:rPr lang="es-PE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</a:br>
            <a:r>
              <a:rPr lang="es-PE" sz="1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28 DE NOV. AL 9 DIC. 2013</a:t>
            </a:r>
            <a:endParaRPr lang="es-PE" sz="1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214290"/>
            <a:ext cx="9144000" cy="846158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</a:t>
            </a:r>
            <a:r>
              <a:rPr lang="es-PE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MAÑANA: LAUDES</a:t>
            </a:r>
            <a:endParaRPr lang="es-PE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5" name="6 Marcador de contenido" descr="SAM_57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476361"/>
            <a:ext cx="7143800" cy="476253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847088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CATEQUESIS: PRIMERA COMUNIÓN </a:t>
            </a:r>
            <a:b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Y CONFIRMACIÓN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" name="8 Marcador de contenido" descr="SAM_56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4876" y="3214686"/>
            <a:ext cx="4044142" cy="2697480"/>
          </a:xfrm>
          <a:prstGeom prst="rect">
            <a:avLst/>
          </a:prstGeom>
        </p:spPr>
      </p:pic>
      <p:pic>
        <p:nvPicPr>
          <p:cNvPr id="12" name="5 Marcador de contenido" descr="SAM_56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571744"/>
            <a:ext cx="3857651" cy="257176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7 Marcador de contenido" descr="SAM_5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22763">
            <a:off x="360534" y="873238"/>
            <a:ext cx="4366114" cy="29107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3 Marcador de contenido" descr="SAM_5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3429000"/>
            <a:ext cx="4607752" cy="30718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84698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TARDES: TALLERES </a:t>
            </a:r>
            <a:r>
              <a:rPr lang="es-PE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LúDICOS</a:t>
            </a:r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 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6" name="5 Marcador de contenido" descr="DSCN34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285860"/>
            <a:ext cx="3024713" cy="2268535"/>
          </a:xfrm>
        </p:spPr>
      </p:pic>
      <p:pic>
        <p:nvPicPr>
          <p:cNvPr id="8" name="7 Marcador de contenido" descr="DSCN35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2143116"/>
            <a:ext cx="3024713" cy="2268535"/>
          </a:xfrm>
          <a:prstGeom prst="rect">
            <a:avLst/>
          </a:prstGeom>
        </p:spPr>
      </p:pic>
      <p:pic>
        <p:nvPicPr>
          <p:cNvPr id="9" name="11 Marcador de contenido" descr="SAM_56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1357298"/>
            <a:ext cx="3143240" cy="2095493"/>
          </a:xfrm>
          <a:prstGeom prst="rect">
            <a:avLst/>
          </a:prstGeom>
        </p:spPr>
      </p:pic>
      <p:pic>
        <p:nvPicPr>
          <p:cNvPr id="10" name="13 Marcador de contenido" descr="SAM_56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7660" y="4286256"/>
            <a:ext cx="3295646" cy="2197097"/>
          </a:xfrm>
          <a:prstGeom prst="rect">
            <a:avLst/>
          </a:prstGeom>
        </p:spPr>
      </p:pic>
      <p:pic>
        <p:nvPicPr>
          <p:cNvPr id="11" name="15 Marcador de contenido" descr="SAM_569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7818" y="4333103"/>
            <a:ext cx="3251597" cy="216773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3 Marcador de contenido" descr="SAM_569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5720" y="928670"/>
            <a:ext cx="3214688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5 Marcador de contenido" descr="SAM_56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9" y="2428868"/>
            <a:ext cx="3429024" cy="228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9 Marcador de contenido" descr="SAM_57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1000108"/>
            <a:ext cx="3286148" cy="2190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11 Marcador de contenido" descr="SAM_57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3714752"/>
            <a:ext cx="3679057" cy="2452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13 Marcador de contenido" descr="SAM_55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4572008"/>
            <a:ext cx="2928958" cy="195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SAM_567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00034" y="2643182"/>
            <a:ext cx="2894013" cy="19288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7 Marcador de contenido" descr="SAM_57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714356"/>
            <a:ext cx="2643206" cy="17621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9 Marcador de contenido" descr="DSCN36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6" y="571480"/>
            <a:ext cx="2357454" cy="17680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3 Marcador de contenido" descr="DSCN35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446" y="2500306"/>
            <a:ext cx="2660119" cy="19950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5 Marcador de contenido" descr="DSCN35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488" y="4214818"/>
            <a:ext cx="3215214" cy="24114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571480"/>
            <a:ext cx="8643966" cy="775542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CATEQUESIS DE CONFIRMACIÓN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3" name="4 Marcador de contenido" descr="DSC00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9" y="4143380"/>
            <a:ext cx="3000396" cy="22502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4" name="8 Marcador de contenido" descr="DSC001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1" y="4143380"/>
            <a:ext cx="3000395" cy="22502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5" name="10 Marcador de contenido" descr="DSC001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1643050"/>
            <a:ext cx="2928958" cy="219671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6" name="12 Marcador de contenido" descr="DSC001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1714488"/>
            <a:ext cx="2857519" cy="21431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704104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MOMENTOS ESPECIALES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11" name="10 Marcador de contenido" descr="SAM_57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3" y="1357298"/>
            <a:ext cx="3750495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3 Marcador de contenido" descr="SAM_57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4000504"/>
            <a:ext cx="3787382" cy="2524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5 Marcador de contenido" descr="SAM_57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3970358"/>
            <a:ext cx="3795712" cy="253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Marcador de contenido" descr="SAM_588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20951375">
            <a:off x="550106" y="3530626"/>
            <a:ext cx="3595808" cy="2397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3 Marcador de contenido" descr="SAM_58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8656">
            <a:off x="5033627" y="3499733"/>
            <a:ext cx="3605720" cy="2403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11 Marcador de contenido" descr="SAM_59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714356"/>
            <a:ext cx="3500462" cy="2333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775542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PRIMERAS COMUNIONES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14" name="13 Marcador de contenido" descr="SAM_59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4071942"/>
            <a:ext cx="3724102" cy="2481349"/>
          </a:xfrm>
        </p:spPr>
      </p:pic>
      <p:pic>
        <p:nvPicPr>
          <p:cNvPr id="15" name="3 Marcador de contenido" descr="SAM_59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512001" y="2083580"/>
            <a:ext cx="5214950" cy="3476633"/>
          </a:xfrm>
          <a:prstGeom prst="rect">
            <a:avLst/>
          </a:prstGeom>
        </p:spPr>
      </p:pic>
      <p:pic>
        <p:nvPicPr>
          <p:cNvPr id="16" name="5 Marcador de contenido" descr="SAM_59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214422"/>
            <a:ext cx="3714776" cy="2476517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775542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PASEO A ARBOLETES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12" name="11 Marcador de contenido" descr="P10307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35786" y="1475058"/>
            <a:ext cx="4050726" cy="2689935"/>
          </a:xfrm>
        </p:spPr>
      </p:pic>
      <p:pic>
        <p:nvPicPr>
          <p:cNvPr id="13" name="3 Marcador de contenido" descr="P1030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4304115"/>
            <a:ext cx="3088746" cy="2316560"/>
          </a:xfrm>
          <a:prstGeom prst="rect">
            <a:avLst/>
          </a:prstGeom>
        </p:spPr>
      </p:pic>
      <p:pic>
        <p:nvPicPr>
          <p:cNvPr id="14" name="5 Marcador de contenido" descr="P10307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4286256"/>
            <a:ext cx="3550660" cy="2357860"/>
          </a:xfrm>
          <a:prstGeom prst="rect">
            <a:avLst/>
          </a:prstGeom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84698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TODO LO APRENDIDO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15" name="5 Marcador de contenido" descr="DSC001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1802" y="2714620"/>
            <a:ext cx="2929463" cy="2197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3 Marcador de contenido" descr="DSC001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683" y="4071942"/>
            <a:ext cx="3088747" cy="2316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7 Marcador de contenido" descr="DSC000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1285860"/>
            <a:ext cx="3048022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9 Marcador de contenido" descr="DSC000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1428735"/>
            <a:ext cx="3000396" cy="2250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3 Marcador de contenido" descr="DSC001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3501" y="4143380"/>
            <a:ext cx="3024713" cy="2268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14678" y="714356"/>
            <a:ext cx="3857652" cy="78581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NAVIDAD </a:t>
            </a:r>
            <a:r>
              <a:rPr lang="es-PE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2013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12" name="11 Marcador de contenido" descr="DSC002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255317">
            <a:off x="391661" y="1574420"/>
            <a:ext cx="3024713" cy="2268535"/>
          </a:xfrm>
        </p:spPr>
      </p:pic>
      <p:pic>
        <p:nvPicPr>
          <p:cNvPr id="13" name="3 Marcador de contenido" descr="DSC001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95424">
            <a:off x="5107483" y="1751511"/>
            <a:ext cx="3119964" cy="2339973"/>
          </a:xfrm>
          <a:prstGeom prst="rect">
            <a:avLst/>
          </a:prstGeom>
        </p:spPr>
      </p:pic>
      <p:pic>
        <p:nvPicPr>
          <p:cNvPr id="14" name="5 Marcador de contenido" descr="DSC002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4071942"/>
            <a:ext cx="3357586" cy="2518190"/>
          </a:xfrm>
          <a:prstGeom prst="rect">
            <a:avLst/>
          </a:prstGeom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7 Marcador de contenido" descr="DSC0022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21004419">
            <a:off x="392618" y="679957"/>
            <a:ext cx="3119438" cy="2339975"/>
          </a:xfrm>
        </p:spPr>
      </p:pic>
      <p:pic>
        <p:nvPicPr>
          <p:cNvPr id="11" name="3 Marcador de contenido" descr="DSC002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01506">
            <a:off x="5936411" y="605122"/>
            <a:ext cx="2763322" cy="2072492"/>
          </a:xfrm>
          <a:prstGeom prst="rect">
            <a:avLst/>
          </a:prstGeom>
        </p:spPr>
      </p:pic>
      <p:pic>
        <p:nvPicPr>
          <p:cNvPr id="12" name="5 Marcador de contenido" descr="DSC002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2071678"/>
            <a:ext cx="3024713" cy="2268535"/>
          </a:xfrm>
          <a:prstGeom prst="rect">
            <a:avLst/>
          </a:prstGeom>
        </p:spPr>
      </p:pic>
      <p:pic>
        <p:nvPicPr>
          <p:cNvPr id="13" name="9 Marcador de contenido" descr="DSC002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3" y="3995329"/>
            <a:ext cx="3429024" cy="2571768"/>
          </a:xfrm>
          <a:prstGeom prst="rect">
            <a:avLst/>
          </a:prstGeom>
        </p:spPr>
      </p:pic>
      <p:pic>
        <p:nvPicPr>
          <p:cNvPr id="14" name="11 Marcador de contenido" descr="DSC002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4942" y="4000504"/>
            <a:ext cx="3429024" cy="2571768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0"/>
            <a:ext cx="8429684" cy="918418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HERMANAS DE LA COMUNIDAD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6" name="5 Marcador de contenido" descr="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4612" y="2143116"/>
            <a:ext cx="3929090" cy="2946818"/>
          </a:xfrm>
        </p:spPr>
      </p:pic>
      <p:pic>
        <p:nvPicPr>
          <p:cNvPr id="7" name="3 Marcador de contenido" descr="MARGARIT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1214422"/>
            <a:ext cx="2571768" cy="1928827"/>
          </a:xfrm>
          <a:prstGeom prst="rect">
            <a:avLst/>
          </a:prstGeom>
        </p:spPr>
      </p:pic>
      <p:pic>
        <p:nvPicPr>
          <p:cNvPr id="8" name="5 Marcador de contenido" descr="SOR MERCEDES Y SA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266258"/>
            <a:ext cx="2708328" cy="1805552"/>
          </a:xfrm>
          <a:prstGeom prst="rect">
            <a:avLst/>
          </a:prstGeom>
        </p:spPr>
      </p:pic>
      <p:pic>
        <p:nvPicPr>
          <p:cNvPr id="9" name="7 Marcador de contenido" descr="SOR IRMA Y SARA cop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6315" y="4786322"/>
            <a:ext cx="2815487" cy="1876991"/>
          </a:xfrm>
          <a:prstGeom prst="rect">
            <a:avLst/>
          </a:prstGeom>
        </p:spPr>
      </p:pic>
      <p:pic>
        <p:nvPicPr>
          <p:cNvPr id="10" name="3 Marcador de contenido" descr="DSC002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6512" y="4676804"/>
            <a:ext cx="2622541" cy="1966906"/>
          </a:xfrm>
          <a:prstGeom prst="rect">
            <a:avLst/>
          </a:prstGeom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43174" y="857232"/>
            <a:ext cx="4214842" cy="84698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GRACIAS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14" name="13 Marcador de contenido" descr="MARÍA AUXILIADO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0801" y="1935163"/>
            <a:ext cx="3062398" cy="4389437"/>
          </a:xfrm>
        </p:spPr>
      </p:pic>
      <p:pic>
        <p:nvPicPr>
          <p:cNvPr id="15" name="3 Marcador de contenido" descr="imagesCA88ASF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64" y="2357430"/>
            <a:ext cx="1785950" cy="23812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6" name="5 Marcador de contenido" descr="DON BOSCO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2357430"/>
            <a:ext cx="1928826" cy="2391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704104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DÍA DE LA CONFIRMACIÓN </a:t>
            </a:r>
            <a:r>
              <a:rPr lang="es-PE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26/11/2013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15" name="14 Marcador de contenido" descr="DSC00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9" y="1625190"/>
            <a:ext cx="6215105" cy="466132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775542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CATEQUESIS CON PREESCOLAR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4" name="3 Marcador de contenido" descr="DSC000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644626"/>
            <a:ext cx="2857520" cy="19986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5" name="4 Imagen" descr="DSC000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9" y="4000504"/>
            <a:ext cx="3071834" cy="23038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7" name="3 Marcador de contenido" descr="DSC000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1607330"/>
            <a:ext cx="2714644" cy="20359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Marcador de contenido" descr="DSC00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00659">
            <a:off x="455159" y="805705"/>
            <a:ext cx="4226059" cy="31695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8 Marcador de contenido" descr="DSC001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13568">
            <a:off x="4473246" y="2904083"/>
            <a:ext cx="4347169" cy="32603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Marcador de contenido" descr="DSC0015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03229" y="1939945"/>
            <a:ext cx="5049838" cy="3786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6 Marcador de contenido" descr="DSC00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808828"/>
            <a:ext cx="3588813" cy="2691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8 Marcador de contenido" descr="DSC002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750470"/>
            <a:ext cx="3571901" cy="2678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Marcador de contenido" descr="DSC0020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21235924">
            <a:off x="899581" y="942697"/>
            <a:ext cx="3091397" cy="231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8 Marcador de contenido" descr="DSC00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63970">
            <a:off x="4961909" y="1103970"/>
            <a:ext cx="3220121" cy="2415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10 Marcador de contenido" descr="DSC002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99380">
            <a:off x="699248" y="3891386"/>
            <a:ext cx="3186666" cy="238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12 Marcador de contenido" descr="DSC002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98854">
            <a:off x="4691654" y="4023063"/>
            <a:ext cx="2972134" cy="222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84698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P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erlin Sans FB Demi" pitchFamily="34" charset="0"/>
              </a:rPr>
              <a:t>PREESCOLAR EN LUDOTECA</a:t>
            </a:r>
            <a:endParaRPr lang="es-P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erlin Sans FB Demi" pitchFamily="34" charset="0"/>
            </a:endParaRPr>
          </a:p>
        </p:txBody>
      </p:sp>
      <p:pic>
        <p:nvPicPr>
          <p:cNvPr id="4" name="6 Marcador de contenido" descr="untitled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285952">
            <a:off x="401639" y="2492557"/>
            <a:ext cx="3608427" cy="2706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9 Marcador de contenido" descr="untitled 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46464">
            <a:off x="4913874" y="3390129"/>
            <a:ext cx="3624649" cy="271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647</TotalTime>
  <Words>95</Words>
  <Application>Microsoft Office PowerPoint</Application>
  <PresentationFormat>Presentación en pantalla (4:3)</PresentationFormat>
  <Paragraphs>31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Flujo</vt:lpstr>
      <vt:lpstr>                               EXPERIENCIA DE VOLUNTARIADO EN EL CENTRO PASTORAL DON BOSCO  CURRULAO 2013</vt:lpstr>
      <vt:lpstr>          CATEQUESIS EN EL COLEGIO SAN JOSE CORREGIMIENTO EL TRES (TURBO)</vt:lpstr>
      <vt:lpstr>CATEQUESIS DE CONFIRMACIÓN</vt:lpstr>
      <vt:lpstr>DÍA DE LA CONFIRMACIÓN 26/11/2013</vt:lpstr>
      <vt:lpstr>CATEQUESIS CON PREESCOLAR</vt:lpstr>
      <vt:lpstr>Presentación de PowerPoint</vt:lpstr>
      <vt:lpstr>Presentación de PowerPoint</vt:lpstr>
      <vt:lpstr>Presentación de PowerPoint</vt:lpstr>
      <vt:lpstr>PREESCOLAR EN LUDOTECA</vt:lpstr>
      <vt:lpstr>PARTICIPACIÓN CON LOS MAESTROS EN EL PASEO</vt:lpstr>
      <vt:lpstr>Presentación de PowerPoint</vt:lpstr>
      <vt:lpstr>PREPARACIÓN AL SACRAMENTO  DE CONFIRMACIÓN</vt:lpstr>
      <vt:lpstr>INFANCIA MISIONERA</vt:lpstr>
      <vt:lpstr>Presentación de PowerPoint</vt:lpstr>
      <vt:lpstr>COLEGIO CENTRAL</vt:lpstr>
      <vt:lpstr>LECTIO DIVINA CON LAS MUJERES DE MODISTERIA</vt:lpstr>
      <vt:lpstr>Presentación de PowerPoint</vt:lpstr>
      <vt:lpstr>CLASES DE GUITARRA</vt:lpstr>
      <vt:lpstr>MODISTERIA Y CLASE DEL SENA</vt:lpstr>
      <vt:lpstr>FIESTA DE LA GRATITUD Y PASEO</vt:lpstr>
      <vt:lpstr>Presentación de PowerPoint</vt:lpstr>
      <vt:lpstr>PASTORAL DE LA SALUD</vt:lpstr>
      <vt:lpstr>MISIÓN: AL ENCUENTRO CON JESÚS  28 DE NOV. AL 9 DIC. 2013</vt:lpstr>
      <vt:lpstr>      MAÑANA: LAUDES</vt:lpstr>
      <vt:lpstr>CATEQUESIS: PRIMERA COMUNIÓN  Y CONFIRMACIÓN</vt:lpstr>
      <vt:lpstr>Presentación de PowerPoint</vt:lpstr>
      <vt:lpstr>TARDES: TALLERES LúDICOS </vt:lpstr>
      <vt:lpstr>Presentación de PowerPoint</vt:lpstr>
      <vt:lpstr>Presentación de PowerPoint</vt:lpstr>
      <vt:lpstr>MOMENTOS ESPECIALES</vt:lpstr>
      <vt:lpstr>Presentación de PowerPoint</vt:lpstr>
      <vt:lpstr>PRIMERAS COMUNIONES</vt:lpstr>
      <vt:lpstr>PASEO A ARBOLETES</vt:lpstr>
      <vt:lpstr>TODO LO APRENDIDO</vt:lpstr>
      <vt:lpstr>NAVIDAD 2013</vt:lpstr>
      <vt:lpstr>Presentación de PowerPoint</vt:lpstr>
      <vt:lpstr>HERMANAS DE LA COMUNIDAD</vt:lpstr>
      <vt:lpstr>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ORGANIZAR</dc:title>
  <dc:creator>Hermanas Salesiana</dc:creator>
  <cp:lastModifiedBy>usuario</cp:lastModifiedBy>
  <cp:revision>99</cp:revision>
  <dcterms:created xsi:type="dcterms:W3CDTF">2013-12-15T18:26:50Z</dcterms:created>
  <dcterms:modified xsi:type="dcterms:W3CDTF">2013-12-27T13:49:18Z</dcterms:modified>
</cp:coreProperties>
</file>