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4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5143500" type="screen16x9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2" d="100"/>
          <a:sy n="62" d="100"/>
        </p:scale>
        <p:origin x="-708" y="-19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83090365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Shape 1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Shape 1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Shape 1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Shape 1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Shape 1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Shape 1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Shape 2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ctrTitle"/>
          </p:nvPr>
        </p:nvSpPr>
        <p:spPr>
          <a:xfrm>
            <a:off x="685800" y="1046558"/>
            <a:ext cx="7772400" cy="1102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indent="304800">
              <a:spcBef>
                <a:spcPts val="0"/>
              </a:spcBef>
              <a:buClr>
                <a:srgbClr val="FFA711"/>
              </a:buClr>
              <a:buSzPct val="100000"/>
              <a:defRPr sz="4800" b="1">
                <a:solidFill>
                  <a:srgbClr val="FFA711"/>
                </a:solidFill>
              </a:defRPr>
            </a:lvl1pPr>
            <a:lvl2pPr indent="304800">
              <a:spcBef>
                <a:spcPts val="0"/>
              </a:spcBef>
              <a:buClr>
                <a:srgbClr val="FFA711"/>
              </a:buClr>
              <a:buSzPct val="100000"/>
              <a:defRPr sz="4800" b="1">
                <a:solidFill>
                  <a:srgbClr val="FFA711"/>
                </a:solidFill>
              </a:defRPr>
            </a:lvl2pPr>
            <a:lvl3pPr indent="304800">
              <a:spcBef>
                <a:spcPts val="0"/>
              </a:spcBef>
              <a:buClr>
                <a:srgbClr val="FFA711"/>
              </a:buClr>
              <a:buSzPct val="100000"/>
              <a:defRPr sz="4800" b="1">
                <a:solidFill>
                  <a:srgbClr val="FFA711"/>
                </a:solidFill>
              </a:defRPr>
            </a:lvl3pPr>
            <a:lvl4pPr indent="304800">
              <a:spcBef>
                <a:spcPts val="0"/>
              </a:spcBef>
              <a:buClr>
                <a:srgbClr val="FFA711"/>
              </a:buClr>
              <a:buSzPct val="100000"/>
              <a:defRPr sz="4800" b="1">
                <a:solidFill>
                  <a:srgbClr val="FFA711"/>
                </a:solidFill>
              </a:defRPr>
            </a:lvl4pPr>
            <a:lvl5pPr indent="304800">
              <a:spcBef>
                <a:spcPts val="0"/>
              </a:spcBef>
              <a:buClr>
                <a:srgbClr val="FFA711"/>
              </a:buClr>
              <a:buSzPct val="100000"/>
              <a:defRPr sz="4800" b="1">
                <a:solidFill>
                  <a:srgbClr val="FFA711"/>
                </a:solidFill>
              </a:defRPr>
            </a:lvl5pPr>
            <a:lvl6pPr indent="304800">
              <a:spcBef>
                <a:spcPts val="0"/>
              </a:spcBef>
              <a:buClr>
                <a:srgbClr val="FFA711"/>
              </a:buClr>
              <a:buSzPct val="100000"/>
              <a:defRPr sz="4800" b="1">
                <a:solidFill>
                  <a:srgbClr val="FFA711"/>
                </a:solidFill>
              </a:defRPr>
            </a:lvl6pPr>
            <a:lvl7pPr indent="304800">
              <a:spcBef>
                <a:spcPts val="0"/>
              </a:spcBef>
              <a:buClr>
                <a:srgbClr val="FFA711"/>
              </a:buClr>
              <a:buSzPct val="100000"/>
              <a:defRPr sz="4800" b="1">
                <a:solidFill>
                  <a:srgbClr val="FFA711"/>
                </a:solidFill>
              </a:defRPr>
            </a:lvl7pPr>
            <a:lvl8pPr indent="304800">
              <a:spcBef>
                <a:spcPts val="0"/>
              </a:spcBef>
              <a:buClr>
                <a:srgbClr val="FFA711"/>
              </a:buClr>
              <a:buSzPct val="100000"/>
              <a:defRPr sz="4800" b="1">
                <a:solidFill>
                  <a:srgbClr val="FFA711"/>
                </a:solidFill>
              </a:defRPr>
            </a:lvl8pPr>
            <a:lvl9pPr indent="304800">
              <a:spcBef>
                <a:spcPts val="0"/>
              </a:spcBef>
              <a:buClr>
                <a:srgbClr val="FFA711"/>
              </a:buClr>
              <a:buSzPct val="100000"/>
              <a:defRPr sz="4800" b="1">
                <a:solidFill>
                  <a:srgbClr val="FFA711"/>
                </a:solidFill>
              </a:defRPr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subTitle" idx="1"/>
          </p:nvPr>
        </p:nvSpPr>
        <p:spPr>
          <a:xfrm>
            <a:off x="685800" y="2182817"/>
            <a:ext cx="7772400" cy="8387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marL="0">
              <a:spcBef>
                <a:spcPts val="0"/>
              </a:spcBef>
              <a:buNone/>
              <a:defRPr/>
            </a:lvl1pPr>
            <a:lvl2pPr marL="0" indent="203200">
              <a:spcBef>
                <a:spcPts val="0"/>
              </a:spcBef>
              <a:buSzPct val="100000"/>
              <a:buNone/>
              <a:defRPr sz="3200"/>
            </a:lvl2pPr>
            <a:lvl3pPr marL="0" indent="203200">
              <a:spcBef>
                <a:spcPts val="0"/>
              </a:spcBef>
              <a:buSzPct val="100000"/>
              <a:buNone/>
              <a:defRPr sz="3200"/>
            </a:lvl3pPr>
            <a:lvl4pPr marL="0" indent="203200">
              <a:spcBef>
                <a:spcPts val="0"/>
              </a:spcBef>
              <a:buSzPct val="100000"/>
              <a:buNone/>
              <a:defRPr sz="3200"/>
            </a:lvl4pPr>
            <a:lvl5pPr marL="0" indent="203200">
              <a:spcBef>
                <a:spcPts val="0"/>
              </a:spcBef>
              <a:buSzPct val="100000"/>
              <a:buNone/>
              <a:defRPr sz="3200"/>
            </a:lvl5pPr>
            <a:lvl6pPr marL="0" indent="203200">
              <a:spcBef>
                <a:spcPts val="0"/>
              </a:spcBef>
              <a:buSzPct val="100000"/>
              <a:buNone/>
              <a:defRPr sz="3200"/>
            </a:lvl6pPr>
            <a:lvl7pPr marL="0" indent="203200">
              <a:spcBef>
                <a:spcPts val="0"/>
              </a:spcBef>
              <a:buSzPct val="100000"/>
              <a:buNone/>
              <a:defRPr sz="3200"/>
            </a:lvl7pPr>
            <a:lvl8pPr marL="0" indent="203200">
              <a:spcBef>
                <a:spcPts val="0"/>
              </a:spcBef>
              <a:buSzPct val="100000"/>
              <a:buNone/>
              <a:defRPr sz="3200"/>
            </a:lvl8pPr>
            <a:lvl9pPr marL="0" indent="203200">
              <a:spcBef>
                <a:spcPts val="0"/>
              </a:spcBef>
              <a:buSzPct val="100000"/>
              <a:buNone/>
              <a:defRPr sz="3200"/>
            </a:lvl9pPr>
          </a:lstStyle>
          <a:p>
            <a:endParaRPr/>
          </a:p>
        </p:txBody>
      </p:sp>
      <p:grpSp>
        <p:nvGrpSpPr>
          <p:cNvPr id="11" name="Shape 11"/>
          <p:cNvGrpSpPr/>
          <p:nvPr/>
        </p:nvGrpSpPr>
        <p:grpSpPr>
          <a:xfrm>
            <a:off x="0" y="3461599"/>
            <a:ext cx="9144000" cy="1647971"/>
            <a:chOff x="0" y="3690482"/>
            <a:chExt cx="9144000" cy="850171"/>
          </a:xfrm>
        </p:grpSpPr>
        <p:sp>
          <p:nvSpPr>
            <p:cNvPr id="12" name="Shape 12"/>
            <p:cNvSpPr/>
            <p:nvPr/>
          </p:nvSpPr>
          <p:spPr>
            <a:xfrm>
              <a:off x="0" y="4419321"/>
              <a:ext cx="9144000" cy="720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" name="Shape 13"/>
            <p:cNvSpPr/>
            <p:nvPr/>
          </p:nvSpPr>
          <p:spPr>
            <a:xfrm>
              <a:off x="0" y="3774403"/>
              <a:ext cx="9144000" cy="1185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" name="Shape 14"/>
            <p:cNvSpPr/>
            <p:nvPr/>
          </p:nvSpPr>
          <p:spPr>
            <a:xfrm>
              <a:off x="0" y="3875339"/>
              <a:ext cx="9144000" cy="116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" name="Shape 15"/>
            <p:cNvSpPr/>
            <p:nvPr/>
          </p:nvSpPr>
          <p:spPr>
            <a:xfrm>
              <a:off x="0" y="3956051"/>
              <a:ext cx="9144000" cy="1824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" name="Shape 16"/>
            <p:cNvSpPr/>
            <p:nvPr/>
          </p:nvSpPr>
          <p:spPr>
            <a:xfrm>
              <a:off x="0" y="4186767"/>
              <a:ext cx="9144000" cy="133799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" name="Shape 17"/>
            <p:cNvSpPr/>
            <p:nvPr/>
          </p:nvSpPr>
          <p:spPr>
            <a:xfrm>
              <a:off x="0" y="4320625"/>
              <a:ext cx="9144000" cy="72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" name="Shape 18"/>
            <p:cNvSpPr/>
            <p:nvPr/>
          </p:nvSpPr>
          <p:spPr>
            <a:xfrm>
              <a:off x="0" y="4478853"/>
              <a:ext cx="9144000" cy="618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" name="Shape 19"/>
            <p:cNvSpPr/>
            <p:nvPr/>
          </p:nvSpPr>
          <p:spPr>
            <a:xfrm>
              <a:off x="0" y="3690482"/>
              <a:ext cx="9144000" cy="45600"/>
            </a:xfrm>
            <a:prstGeom prst="rect">
              <a:avLst/>
            </a:prstGeom>
            <a:solidFill>
              <a:srgbClr val="FFA711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defRPr>
                <a:solidFill>
                  <a:srgbClr val="FFA711"/>
                </a:solidFill>
              </a:defRPr>
            </a:lvl1pPr>
            <a:lvl2pPr>
              <a:spcBef>
                <a:spcPts val="0"/>
              </a:spcBef>
              <a:defRPr>
                <a:solidFill>
                  <a:srgbClr val="FFA711"/>
                </a:solidFill>
              </a:defRPr>
            </a:lvl2pPr>
            <a:lvl3pPr>
              <a:spcBef>
                <a:spcPts val="0"/>
              </a:spcBef>
              <a:defRPr>
                <a:solidFill>
                  <a:srgbClr val="FFA711"/>
                </a:solidFill>
              </a:defRPr>
            </a:lvl3pPr>
            <a:lvl4pPr>
              <a:spcBef>
                <a:spcPts val="0"/>
              </a:spcBef>
              <a:defRPr>
                <a:solidFill>
                  <a:srgbClr val="FFA711"/>
                </a:solidFill>
              </a:defRPr>
            </a:lvl4pPr>
            <a:lvl5pPr>
              <a:spcBef>
                <a:spcPts val="0"/>
              </a:spcBef>
              <a:defRPr>
                <a:solidFill>
                  <a:srgbClr val="FFA711"/>
                </a:solidFill>
              </a:defRPr>
            </a:lvl5pPr>
            <a:lvl6pPr>
              <a:spcBef>
                <a:spcPts val="0"/>
              </a:spcBef>
              <a:defRPr>
                <a:solidFill>
                  <a:srgbClr val="FFA711"/>
                </a:solidFill>
              </a:defRPr>
            </a:lvl6pPr>
            <a:lvl7pPr>
              <a:spcBef>
                <a:spcPts val="0"/>
              </a:spcBef>
              <a:defRPr>
                <a:solidFill>
                  <a:srgbClr val="FFA711"/>
                </a:solidFill>
              </a:defRPr>
            </a:lvl7pPr>
            <a:lvl8pPr>
              <a:spcBef>
                <a:spcPts val="0"/>
              </a:spcBef>
              <a:defRPr>
                <a:solidFill>
                  <a:srgbClr val="FFA711"/>
                </a:solidFill>
              </a:defRPr>
            </a:lvl8pPr>
            <a:lvl9pPr>
              <a:spcBef>
                <a:spcPts val="0"/>
              </a:spcBef>
              <a:defRPr>
                <a:solidFill>
                  <a:srgbClr val="FFA711"/>
                </a:solidFill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2669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grpSp>
        <p:nvGrpSpPr>
          <p:cNvPr id="23" name="Shape 23"/>
          <p:cNvGrpSpPr/>
          <p:nvPr/>
        </p:nvGrpSpPr>
        <p:grpSpPr>
          <a:xfrm>
            <a:off x="0" y="4559110"/>
            <a:ext cx="9144000" cy="584536"/>
            <a:chOff x="0" y="3690482"/>
            <a:chExt cx="9144000" cy="301556"/>
          </a:xfrm>
        </p:grpSpPr>
        <p:sp>
          <p:nvSpPr>
            <p:cNvPr id="24" name="Shape 24"/>
            <p:cNvSpPr/>
            <p:nvPr/>
          </p:nvSpPr>
          <p:spPr>
            <a:xfrm>
              <a:off x="0" y="3774403"/>
              <a:ext cx="9144000" cy="1185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5" name="Shape 25"/>
            <p:cNvSpPr/>
            <p:nvPr/>
          </p:nvSpPr>
          <p:spPr>
            <a:xfrm>
              <a:off x="0" y="3875339"/>
              <a:ext cx="9144000" cy="116699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" name="Shape 26"/>
            <p:cNvSpPr/>
            <p:nvPr/>
          </p:nvSpPr>
          <p:spPr>
            <a:xfrm>
              <a:off x="0" y="3690482"/>
              <a:ext cx="9144000" cy="45600"/>
            </a:xfrm>
            <a:prstGeom prst="rect">
              <a:avLst/>
            </a:prstGeom>
            <a:solidFill>
              <a:srgbClr val="FF6428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4038599" cy="32669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2800"/>
            </a:lvl1pPr>
            <a:lvl2pPr>
              <a:spcBef>
                <a:spcPts val="0"/>
              </a:spcBef>
              <a:defRPr sz="2400"/>
            </a:lvl2pPr>
            <a:lvl3pPr>
              <a:spcBef>
                <a:spcPts val="0"/>
              </a:spcBef>
              <a:defRPr sz="2000"/>
            </a:lvl3pPr>
            <a:lvl4pPr>
              <a:spcBef>
                <a:spcPts val="0"/>
              </a:spcBef>
              <a:defRPr sz="1800"/>
            </a:lvl4pPr>
            <a:lvl5pPr>
              <a:spcBef>
                <a:spcPts val="0"/>
              </a:spcBef>
              <a:defRPr sz="1800"/>
            </a:lvl5pPr>
            <a:lvl6pPr>
              <a:spcBef>
                <a:spcPts val="0"/>
              </a:spcBef>
              <a:defRPr sz="1800"/>
            </a:lvl6pPr>
            <a:lvl7pPr>
              <a:spcBef>
                <a:spcPts val="0"/>
              </a:spcBef>
              <a:defRPr sz="1800"/>
            </a:lvl7pPr>
            <a:lvl8pPr>
              <a:spcBef>
                <a:spcPts val="0"/>
              </a:spcBef>
              <a:defRPr sz="1800"/>
            </a:lvl8pPr>
            <a:lvl9pPr>
              <a:spcBef>
                <a:spcPts val="0"/>
              </a:spcBef>
              <a:defRPr sz="18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2"/>
          </p:nvPr>
        </p:nvSpPr>
        <p:spPr>
          <a:xfrm>
            <a:off x="4648200" y="1200150"/>
            <a:ext cx="4038599" cy="32669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2800"/>
            </a:lvl1pPr>
            <a:lvl2pPr>
              <a:spcBef>
                <a:spcPts val="0"/>
              </a:spcBef>
              <a:defRPr sz="2400"/>
            </a:lvl2pPr>
            <a:lvl3pPr>
              <a:spcBef>
                <a:spcPts val="0"/>
              </a:spcBef>
              <a:defRPr sz="2000"/>
            </a:lvl3pPr>
            <a:lvl4pPr>
              <a:spcBef>
                <a:spcPts val="0"/>
              </a:spcBef>
              <a:defRPr sz="1800"/>
            </a:lvl4pPr>
            <a:lvl5pPr>
              <a:spcBef>
                <a:spcPts val="0"/>
              </a:spcBef>
              <a:defRPr sz="1800"/>
            </a:lvl5pPr>
            <a:lvl6pPr>
              <a:spcBef>
                <a:spcPts val="0"/>
              </a:spcBef>
              <a:defRPr sz="1800"/>
            </a:lvl6pPr>
            <a:lvl7pPr>
              <a:spcBef>
                <a:spcPts val="0"/>
              </a:spcBef>
              <a:defRPr sz="1800"/>
            </a:lvl7pPr>
            <a:lvl8pPr>
              <a:spcBef>
                <a:spcPts val="0"/>
              </a:spcBef>
              <a:defRPr sz="1800"/>
            </a:lvl8pPr>
            <a:lvl9pPr>
              <a:spcBef>
                <a:spcPts val="0"/>
              </a:spcBef>
              <a:defRPr sz="1800"/>
            </a:lvl9pPr>
          </a:lstStyle>
          <a:p>
            <a:endParaRPr/>
          </a:p>
        </p:txBody>
      </p:sp>
      <p:grpSp>
        <p:nvGrpSpPr>
          <p:cNvPr id="31" name="Shape 31"/>
          <p:cNvGrpSpPr/>
          <p:nvPr/>
        </p:nvGrpSpPr>
        <p:grpSpPr>
          <a:xfrm>
            <a:off x="0" y="4559110"/>
            <a:ext cx="9144000" cy="584536"/>
            <a:chOff x="0" y="3690482"/>
            <a:chExt cx="9144000" cy="301556"/>
          </a:xfrm>
        </p:grpSpPr>
        <p:sp>
          <p:nvSpPr>
            <p:cNvPr id="32" name="Shape 32"/>
            <p:cNvSpPr/>
            <p:nvPr/>
          </p:nvSpPr>
          <p:spPr>
            <a:xfrm>
              <a:off x="0" y="3774403"/>
              <a:ext cx="9144000" cy="1185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3" name="Shape 33"/>
            <p:cNvSpPr/>
            <p:nvPr/>
          </p:nvSpPr>
          <p:spPr>
            <a:xfrm>
              <a:off x="0" y="3875339"/>
              <a:ext cx="9144000" cy="116699"/>
            </a:xfrm>
            <a:prstGeom prst="rect">
              <a:avLst/>
            </a:prstGeom>
            <a:solidFill>
              <a:srgbClr val="E9E0C9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" name="Shape 34"/>
            <p:cNvSpPr/>
            <p:nvPr/>
          </p:nvSpPr>
          <p:spPr>
            <a:xfrm>
              <a:off x="0" y="3690482"/>
              <a:ext cx="9144000" cy="45600"/>
            </a:xfrm>
            <a:prstGeom prst="rect">
              <a:avLst/>
            </a:prstGeom>
            <a:solidFill>
              <a:srgbClr val="FFA711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grpSp>
        <p:nvGrpSpPr>
          <p:cNvPr id="37" name="Shape 37"/>
          <p:cNvGrpSpPr/>
          <p:nvPr/>
        </p:nvGrpSpPr>
        <p:grpSpPr>
          <a:xfrm>
            <a:off x="0" y="4559110"/>
            <a:ext cx="9144000" cy="584536"/>
            <a:chOff x="0" y="3690482"/>
            <a:chExt cx="9144000" cy="301556"/>
          </a:xfrm>
        </p:grpSpPr>
        <p:sp>
          <p:nvSpPr>
            <p:cNvPr id="38" name="Shape 38"/>
            <p:cNvSpPr/>
            <p:nvPr/>
          </p:nvSpPr>
          <p:spPr>
            <a:xfrm>
              <a:off x="0" y="3774403"/>
              <a:ext cx="9144000" cy="1185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" name="Shape 39"/>
            <p:cNvSpPr/>
            <p:nvPr/>
          </p:nvSpPr>
          <p:spPr>
            <a:xfrm>
              <a:off x="0" y="3875339"/>
              <a:ext cx="9144000" cy="116699"/>
            </a:xfrm>
            <a:prstGeom prst="rect">
              <a:avLst/>
            </a:prstGeom>
            <a:solidFill>
              <a:srgbClr val="E9E0C9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0" name="Shape 40"/>
            <p:cNvSpPr/>
            <p:nvPr/>
          </p:nvSpPr>
          <p:spPr>
            <a:xfrm>
              <a:off x="0" y="3690482"/>
              <a:ext cx="9144000" cy="45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1792288" y="4025503"/>
            <a:ext cx="5486399" cy="4718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marL="0" indent="88900" algn="ctr">
              <a:spcBef>
                <a:spcPts val="0"/>
              </a:spcBef>
              <a:buClr>
                <a:srgbClr val="FFA711"/>
              </a:buClr>
              <a:buSzPct val="100000"/>
              <a:buNone/>
              <a:defRPr sz="1400">
                <a:solidFill>
                  <a:srgbClr val="FFA711"/>
                </a:solidFill>
              </a:defRPr>
            </a:lvl1pPr>
          </a:lstStyle>
          <a:p>
            <a:endParaRPr/>
          </a:p>
        </p:txBody>
      </p:sp>
      <p:grpSp>
        <p:nvGrpSpPr>
          <p:cNvPr id="43" name="Shape 43"/>
          <p:cNvGrpSpPr/>
          <p:nvPr/>
        </p:nvGrpSpPr>
        <p:grpSpPr>
          <a:xfrm>
            <a:off x="0" y="4559110"/>
            <a:ext cx="9144000" cy="584536"/>
            <a:chOff x="0" y="3690482"/>
            <a:chExt cx="9144000" cy="301556"/>
          </a:xfrm>
        </p:grpSpPr>
        <p:sp>
          <p:nvSpPr>
            <p:cNvPr id="44" name="Shape 44"/>
            <p:cNvSpPr/>
            <p:nvPr/>
          </p:nvSpPr>
          <p:spPr>
            <a:xfrm>
              <a:off x="0" y="3774403"/>
              <a:ext cx="9144000" cy="1185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5" name="Shape 45"/>
            <p:cNvSpPr/>
            <p:nvPr/>
          </p:nvSpPr>
          <p:spPr>
            <a:xfrm>
              <a:off x="0" y="3875339"/>
              <a:ext cx="9144000" cy="116699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6" name="Shape 46"/>
            <p:cNvSpPr/>
            <p:nvPr/>
          </p:nvSpPr>
          <p:spPr>
            <a:xfrm>
              <a:off x="0" y="3690482"/>
              <a:ext cx="9144000" cy="45600"/>
            </a:xfrm>
            <a:prstGeom prst="rect">
              <a:avLst/>
            </a:prstGeom>
            <a:solidFill>
              <a:srgbClr val="FF6428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Shape 48"/>
          <p:cNvGrpSpPr/>
          <p:nvPr/>
        </p:nvGrpSpPr>
        <p:grpSpPr>
          <a:xfrm>
            <a:off x="0" y="3461599"/>
            <a:ext cx="9144000" cy="1647971"/>
            <a:chOff x="0" y="3690482"/>
            <a:chExt cx="9144000" cy="850171"/>
          </a:xfrm>
        </p:grpSpPr>
        <p:sp>
          <p:nvSpPr>
            <p:cNvPr id="49" name="Shape 49"/>
            <p:cNvSpPr/>
            <p:nvPr/>
          </p:nvSpPr>
          <p:spPr>
            <a:xfrm>
              <a:off x="0" y="4419321"/>
              <a:ext cx="9144000" cy="720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0" name="Shape 50"/>
            <p:cNvSpPr/>
            <p:nvPr/>
          </p:nvSpPr>
          <p:spPr>
            <a:xfrm>
              <a:off x="0" y="3774403"/>
              <a:ext cx="9144000" cy="1185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1" name="Shape 51"/>
            <p:cNvSpPr/>
            <p:nvPr/>
          </p:nvSpPr>
          <p:spPr>
            <a:xfrm>
              <a:off x="0" y="3875339"/>
              <a:ext cx="9144000" cy="116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2" name="Shape 52"/>
            <p:cNvSpPr/>
            <p:nvPr/>
          </p:nvSpPr>
          <p:spPr>
            <a:xfrm>
              <a:off x="0" y="3956051"/>
              <a:ext cx="9144000" cy="1824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3" name="Shape 53"/>
            <p:cNvSpPr/>
            <p:nvPr/>
          </p:nvSpPr>
          <p:spPr>
            <a:xfrm>
              <a:off x="0" y="4186767"/>
              <a:ext cx="9144000" cy="133799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4" name="Shape 54"/>
            <p:cNvSpPr/>
            <p:nvPr/>
          </p:nvSpPr>
          <p:spPr>
            <a:xfrm>
              <a:off x="0" y="4320625"/>
              <a:ext cx="9144000" cy="72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5" name="Shape 55"/>
            <p:cNvSpPr/>
            <p:nvPr/>
          </p:nvSpPr>
          <p:spPr>
            <a:xfrm>
              <a:off x="0" y="4478853"/>
              <a:ext cx="9144000" cy="618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6" name="Shape 56"/>
            <p:cNvSpPr/>
            <p:nvPr/>
          </p:nvSpPr>
          <p:spPr>
            <a:xfrm>
              <a:off x="0" y="3690482"/>
              <a:ext cx="9144000" cy="45600"/>
            </a:xfrm>
            <a:prstGeom prst="rect">
              <a:avLst/>
            </a:prstGeom>
            <a:solidFill>
              <a:srgbClr val="FFA711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0F23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marL="0" indent="279400">
              <a:spcBef>
                <a:spcPts val="0"/>
              </a:spcBef>
              <a:buClr>
                <a:schemeClr val="accent2"/>
              </a:buClr>
              <a:buSzPct val="100000"/>
              <a:buFont typeface="Georgia"/>
              <a:buNone/>
              <a:defRPr sz="4400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indent="279400">
              <a:spcBef>
                <a:spcPts val="0"/>
              </a:spcBef>
              <a:buClr>
                <a:schemeClr val="accent2"/>
              </a:buClr>
              <a:buSzPct val="100000"/>
              <a:buFont typeface="Georgia"/>
              <a:buNone/>
              <a:defRPr sz="4400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indent="279400">
              <a:spcBef>
                <a:spcPts val="0"/>
              </a:spcBef>
              <a:buClr>
                <a:schemeClr val="accent2"/>
              </a:buClr>
              <a:buSzPct val="100000"/>
              <a:buFont typeface="Georgia"/>
              <a:buNone/>
              <a:defRPr sz="4400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indent="279400">
              <a:spcBef>
                <a:spcPts val="0"/>
              </a:spcBef>
              <a:buClr>
                <a:schemeClr val="accent2"/>
              </a:buClr>
              <a:buSzPct val="100000"/>
              <a:buFont typeface="Georgia"/>
              <a:buNone/>
              <a:defRPr sz="4400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indent="279400">
              <a:spcBef>
                <a:spcPts val="0"/>
              </a:spcBef>
              <a:buClr>
                <a:schemeClr val="accent2"/>
              </a:buClr>
              <a:buSzPct val="100000"/>
              <a:buFont typeface="Georgia"/>
              <a:buNone/>
              <a:defRPr sz="4400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indent="279400">
              <a:spcBef>
                <a:spcPts val="0"/>
              </a:spcBef>
              <a:buClr>
                <a:schemeClr val="accent2"/>
              </a:buClr>
              <a:buSzPct val="100000"/>
              <a:buFont typeface="Georgia"/>
              <a:buNone/>
              <a:defRPr sz="4400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indent="279400">
              <a:spcBef>
                <a:spcPts val="0"/>
              </a:spcBef>
              <a:buClr>
                <a:schemeClr val="accent2"/>
              </a:buClr>
              <a:buSzPct val="100000"/>
              <a:buFont typeface="Georgia"/>
              <a:buNone/>
              <a:defRPr sz="4400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indent="279400">
              <a:spcBef>
                <a:spcPts val="0"/>
              </a:spcBef>
              <a:buClr>
                <a:schemeClr val="accent2"/>
              </a:buClr>
              <a:buSzPct val="100000"/>
              <a:buFont typeface="Georgia"/>
              <a:buNone/>
              <a:defRPr sz="4400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indent="279400">
              <a:spcBef>
                <a:spcPts val="0"/>
              </a:spcBef>
              <a:buClr>
                <a:schemeClr val="accent2"/>
              </a:buClr>
              <a:buSzPct val="100000"/>
              <a:buFont typeface="Georgia"/>
              <a:buNone/>
              <a:defRPr sz="4400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marL="342900" indent="-139700">
              <a:spcBef>
                <a:spcPts val="0"/>
              </a:spcBef>
              <a:buClr>
                <a:schemeClr val="lt2"/>
              </a:buClr>
              <a:buSzPct val="100000"/>
              <a:buFont typeface="Georgia"/>
              <a:defRPr sz="3200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742950" indent="-107950">
              <a:spcBef>
                <a:spcPts val="560"/>
              </a:spcBef>
              <a:buClr>
                <a:schemeClr val="lt2"/>
              </a:buClr>
              <a:buSzPct val="100000"/>
              <a:buFont typeface="Georgia"/>
              <a:defRPr sz="2800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143000" indent="-76200">
              <a:spcBef>
                <a:spcPts val="480"/>
              </a:spcBef>
              <a:buClr>
                <a:schemeClr val="lt2"/>
              </a:buClr>
              <a:buSzPct val="100000"/>
              <a:buFont typeface="Georgia"/>
              <a:defRPr sz="2400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600200" indent="-101600">
              <a:spcBef>
                <a:spcPts val="400"/>
              </a:spcBef>
              <a:buClr>
                <a:schemeClr val="lt2"/>
              </a:buClr>
              <a:buSzPct val="100000"/>
              <a:buFont typeface="Georgia"/>
              <a:defRPr sz="2000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057400" indent="-101600">
              <a:spcBef>
                <a:spcPts val="400"/>
              </a:spcBef>
              <a:buClr>
                <a:schemeClr val="lt2"/>
              </a:buClr>
              <a:buSzPct val="100000"/>
              <a:buFont typeface="Georgia"/>
              <a:defRPr sz="2000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514600" indent="-101600">
              <a:spcBef>
                <a:spcPts val="400"/>
              </a:spcBef>
              <a:buClr>
                <a:schemeClr val="lt2"/>
              </a:buClr>
              <a:buSzPct val="100000"/>
              <a:buFont typeface="Georgia"/>
              <a:defRPr sz="2000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2971800" indent="-101600">
              <a:spcBef>
                <a:spcPts val="400"/>
              </a:spcBef>
              <a:buClr>
                <a:schemeClr val="lt2"/>
              </a:buClr>
              <a:buSzPct val="100000"/>
              <a:buFont typeface="Georgia"/>
              <a:defRPr sz="2000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429000" indent="-101600">
              <a:spcBef>
                <a:spcPts val="400"/>
              </a:spcBef>
              <a:buClr>
                <a:schemeClr val="lt2"/>
              </a:buClr>
              <a:buSzPct val="100000"/>
              <a:buFont typeface="Georgia"/>
              <a:defRPr sz="2000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3886200" indent="-101600">
              <a:spcBef>
                <a:spcPts val="400"/>
              </a:spcBef>
              <a:buClr>
                <a:schemeClr val="lt2"/>
              </a:buClr>
              <a:buSzPct val="100000"/>
              <a:buFont typeface="Georgia"/>
              <a:defRPr sz="2000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7" name="Shape 7"/>
          <p:cNvSpPr/>
          <p:nvPr/>
        </p:nvSpPr>
        <p:spPr>
          <a:xfrm>
            <a:off x="0" y="990"/>
            <a:ext cx="9144000" cy="88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jpg"/><Relationship Id="rId4" Type="http://schemas.openxmlformats.org/officeDocument/2006/relationships/image" Target="../media/image37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youtube.com/v/OYmvF04JNHc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5.jpg"/><Relationship Id="rId4" Type="http://schemas.openxmlformats.org/officeDocument/2006/relationships/image" Target="../media/image4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openxmlformats.org/officeDocument/2006/relationships/image" Target="../media/image1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ctrTitle"/>
          </p:nvPr>
        </p:nvSpPr>
        <p:spPr>
          <a:xfrm>
            <a:off x="1680373" y="54480"/>
            <a:ext cx="5938500" cy="11025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s" dirty="0" smtClean="0"/>
              <a:t/>
            </a:r>
            <a:br>
              <a:rPr lang="es" dirty="0" smtClean="0"/>
            </a:br>
            <a:r>
              <a:rPr lang="es" dirty="0" smtClean="0"/>
              <a:t>María </a:t>
            </a:r>
            <a:r>
              <a:rPr lang="es" dirty="0"/>
              <a:t>Mazzarello</a:t>
            </a:r>
          </a:p>
        </p:txBody>
      </p:sp>
      <p:sp>
        <p:nvSpPr>
          <p:cNvPr id="59" name="Shape 59"/>
          <p:cNvSpPr txBox="1">
            <a:spLocks noGrp="1"/>
          </p:cNvSpPr>
          <p:nvPr>
            <p:ph type="subTitle" idx="1"/>
          </p:nvPr>
        </p:nvSpPr>
        <p:spPr>
          <a:xfrm>
            <a:off x="3099937" y="1966475"/>
            <a:ext cx="2432699" cy="8387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s"/>
              <a:t>Su vocación</a:t>
            </a:r>
          </a:p>
        </p:txBody>
      </p:sp>
      <p:pic>
        <p:nvPicPr>
          <p:cNvPr id="60" name="Shape 60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5616250" y="1463150"/>
            <a:ext cx="3381448" cy="191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Shape 61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314725" y="1395600"/>
            <a:ext cx="2701600" cy="1980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/>
          <p:nvPr/>
        </p:nvSpPr>
        <p:spPr>
          <a:xfrm rot="-1698125">
            <a:off x="38818" y="837897"/>
            <a:ext cx="3478863" cy="1040655"/>
          </a:xfrm>
          <a:prstGeom prst="doubleWave">
            <a:avLst>
              <a:gd name="adj1" fmla="val 6250"/>
              <a:gd name="adj2" fmla="val 0"/>
            </a:avLst>
          </a:prstGeom>
          <a:solidFill>
            <a:srgbClr val="B6D7A8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s" sz="2400" b="1">
                <a:solidFill>
                  <a:srgbClr val="274E13"/>
                </a:solidFill>
              </a:rPr>
              <a:t>Fundó el grupo de la Inmaculada</a:t>
            </a:r>
          </a:p>
        </p:txBody>
      </p:sp>
      <p:pic>
        <p:nvPicPr>
          <p:cNvPr id="131" name="Shape 131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3331450" y="1310250"/>
            <a:ext cx="2644899" cy="1983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Shape 132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5976350" y="1310250"/>
            <a:ext cx="2863749" cy="19836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/>
          <p:nvPr/>
        </p:nvSpPr>
        <p:spPr>
          <a:xfrm rot="-1013653">
            <a:off x="76124" y="567782"/>
            <a:ext cx="3478940" cy="1040607"/>
          </a:xfrm>
          <a:prstGeom prst="doubleWave">
            <a:avLst>
              <a:gd name="adj1" fmla="val 6250"/>
              <a:gd name="adj2" fmla="val 0"/>
            </a:avLst>
          </a:prstGeom>
          <a:solidFill>
            <a:srgbClr val="EAD1DC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s" sz="2400" b="1">
                <a:solidFill>
                  <a:srgbClr val="4C1130"/>
                </a:solidFill>
              </a:rPr>
              <a:t>Se dedicó a las niñas del pueblo</a:t>
            </a:r>
          </a:p>
        </p:txBody>
      </p:sp>
      <p:pic>
        <p:nvPicPr>
          <p:cNvPr id="138" name="Shape 138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5741950" y="1429312"/>
            <a:ext cx="3250700" cy="1830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Shape 139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2491250" y="1414300"/>
            <a:ext cx="3250699" cy="18604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/>
          <p:nvPr/>
        </p:nvSpPr>
        <p:spPr>
          <a:xfrm rot="-1937778">
            <a:off x="21722" y="996225"/>
            <a:ext cx="2924773" cy="928093"/>
          </a:xfrm>
          <a:prstGeom prst="doubleWave">
            <a:avLst>
              <a:gd name="adj1" fmla="val 6250"/>
              <a:gd name="adj2" fmla="val 0"/>
            </a:avLst>
          </a:prstGeom>
          <a:solidFill>
            <a:srgbClr val="FF9900"/>
          </a:solidFill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s" sz="3000" b="1"/>
              <a:t>De fe profunda</a:t>
            </a:r>
          </a:p>
        </p:txBody>
      </p:sp>
      <p:pic>
        <p:nvPicPr>
          <p:cNvPr id="145" name="Shape 145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6020025" y="889150"/>
            <a:ext cx="2851799" cy="21388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Shape 146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2944250" y="889150"/>
            <a:ext cx="3368102" cy="2138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/>
          <p:nvPr/>
        </p:nvSpPr>
        <p:spPr>
          <a:xfrm rot="-1499559">
            <a:off x="168300" y="1341685"/>
            <a:ext cx="2527798" cy="1068607"/>
          </a:xfrm>
          <a:prstGeom prst="doubleWave">
            <a:avLst>
              <a:gd name="adj1" fmla="val 6250"/>
              <a:gd name="adj2" fmla="val 0"/>
            </a:avLst>
          </a:prstGeom>
          <a:solidFill>
            <a:srgbClr val="F3F3F3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s" sz="2400" b="1">
                <a:solidFill>
                  <a:schemeClr val="accent4"/>
                </a:solidFill>
              </a:rPr>
              <a:t>Amante de la Eucaristía</a:t>
            </a:r>
          </a:p>
        </p:txBody>
      </p:sp>
      <p:pic>
        <p:nvPicPr>
          <p:cNvPr id="152" name="Shape 152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2990000" y="447250"/>
            <a:ext cx="2985899" cy="2857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Shape 153"/>
          <p:cNvSpPr txBox="1"/>
          <p:nvPr/>
        </p:nvSpPr>
        <p:spPr>
          <a:xfrm>
            <a:off x="6162250" y="733000"/>
            <a:ext cx="2820300" cy="20363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s" sz="3000" b="1">
                <a:solidFill>
                  <a:srgbClr val="FCE5CD"/>
                </a:solidFill>
              </a:rPr>
              <a:t>Desde pequeña se enamoró de Jesús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/>
          <p:nvPr/>
        </p:nvSpPr>
        <p:spPr>
          <a:xfrm rot="-1499428">
            <a:off x="247580" y="806030"/>
            <a:ext cx="3183439" cy="1373139"/>
          </a:xfrm>
          <a:prstGeom prst="doubleWave">
            <a:avLst>
              <a:gd name="adj1" fmla="val 6250"/>
              <a:gd name="adj2" fmla="val 0"/>
            </a:avLst>
          </a:prstGeom>
          <a:solidFill>
            <a:srgbClr val="CFE2F3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s" sz="2400" b="1">
                <a:solidFill>
                  <a:srgbClr val="073763"/>
                </a:solidFill>
              </a:rPr>
              <a:t>La Auxiliadora fue su compañera y guía de camino</a:t>
            </a:r>
          </a:p>
        </p:txBody>
      </p:sp>
      <p:pic>
        <p:nvPicPr>
          <p:cNvPr id="159" name="Shape 159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4220600" y="315150"/>
            <a:ext cx="3702866" cy="2909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Shape 160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4390903" y="819114"/>
            <a:ext cx="3532572" cy="24058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/>
          <p:nvPr/>
        </p:nvSpPr>
        <p:spPr>
          <a:xfrm rot="-1499428">
            <a:off x="247580" y="806030"/>
            <a:ext cx="3183439" cy="1373139"/>
          </a:xfrm>
          <a:prstGeom prst="doubleWave">
            <a:avLst>
              <a:gd name="adj1" fmla="val 6250"/>
              <a:gd name="adj2" fmla="val 0"/>
            </a:avLst>
          </a:prstGeom>
          <a:solidFill>
            <a:srgbClr val="CC0000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s" sz="2400" b="1">
                <a:solidFill>
                  <a:srgbClr val="F3F3F3"/>
                </a:solidFill>
              </a:rPr>
              <a:t>La Eucaristía fue su fortaleza</a:t>
            </a:r>
          </a:p>
        </p:txBody>
      </p:sp>
      <p:pic>
        <p:nvPicPr>
          <p:cNvPr id="166" name="Shape 166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5735000" y="197950"/>
            <a:ext cx="3212650" cy="2356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Shape 167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3628525" y="197950"/>
            <a:ext cx="2424799" cy="2356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>
            <a:spLocks noGrp="1"/>
          </p:cNvSpPr>
          <p:nvPr>
            <p:ph type="ctrTitle"/>
          </p:nvPr>
        </p:nvSpPr>
        <p:spPr>
          <a:xfrm>
            <a:off x="1188533" y="123478"/>
            <a:ext cx="6827100" cy="12287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s" sz="3600" dirty="0">
                <a:latin typeface="Arial"/>
                <a:ea typeface="Arial"/>
                <a:cs typeface="Arial"/>
                <a:sym typeface="Arial"/>
              </a:rPr>
              <a:t>El encuentro con D. Bosco fue definitivo  en su vida</a:t>
            </a:r>
          </a:p>
        </p:txBody>
      </p:sp>
      <p:pic>
        <p:nvPicPr>
          <p:cNvPr id="173" name="Shape 173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175526" y="1453900"/>
            <a:ext cx="3313500" cy="1943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Shape 174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5897575" y="1453900"/>
            <a:ext cx="3116374" cy="1943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Shape 175"/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x="3306600" y="1453900"/>
            <a:ext cx="2590967" cy="1943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/>
          <p:nvPr/>
        </p:nvSpPr>
        <p:spPr>
          <a:xfrm rot="-1937778">
            <a:off x="203889" y="1062927"/>
            <a:ext cx="2924773" cy="1172955"/>
          </a:xfrm>
          <a:prstGeom prst="doubleWave">
            <a:avLst>
              <a:gd name="adj1" fmla="val 6250"/>
              <a:gd name="adj2" fmla="val 0"/>
            </a:avLst>
          </a:prstGeom>
          <a:solidFill>
            <a:srgbClr val="E06666"/>
          </a:solidFill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s" sz="2400" b="1">
                <a:solidFill>
                  <a:srgbClr val="FFF2CC"/>
                </a:solidFill>
              </a:rPr>
              <a:t>Hizo de su vida una entrega fie</a:t>
            </a:r>
            <a:r>
              <a:rPr lang="es" sz="2400" b="1">
                <a:solidFill>
                  <a:srgbClr val="FCE5CD"/>
                </a:solidFill>
              </a:rPr>
              <a:t>l</a:t>
            </a:r>
          </a:p>
        </p:txBody>
      </p:sp>
      <p:pic>
        <p:nvPicPr>
          <p:cNvPr id="181" name="Shape 181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3275175" y="483975"/>
            <a:ext cx="5571175" cy="26570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/>
          <p:nvPr/>
        </p:nvSpPr>
        <p:spPr>
          <a:xfrm rot="-1937778">
            <a:off x="87114" y="1062927"/>
            <a:ext cx="2924773" cy="1172955"/>
          </a:xfrm>
          <a:prstGeom prst="doubleWave">
            <a:avLst>
              <a:gd name="adj1" fmla="val 6250"/>
              <a:gd name="adj2" fmla="val 0"/>
            </a:avLst>
          </a:prstGeom>
          <a:solidFill>
            <a:schemeClr val="accent1"/>
          </a:solidFill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s" sz="2400" b="1">
                <a:solidFill>
                  <a:srgbClr val="FFF2CC"/>
                </a:solidFill>
              </a:rPr>
              <a:t>Envió misioneras a América</a:t>
            </a:r>
          </a:p>
        </p:txBody>
      </p:sp>
      <p:pic>
        <p:nvPicPr>
          <p:cNvPr id="187" name="Shape 187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3099000" y="700506"/>
            <a:ext cx="2877824" cy="23033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Shape 188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5976825" y="700506"/>
            <a:ext cx="2877825" cy="23033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/>
          <p:nvPr/>
        </p:nvSpPr>
        <p:spPr>
          <a:xfrm rot="-1937778">
            <a:off x="203889" y="1062927"/>
            <a:ext cx="2924773" cy="1172955"/>
          </a:xfrm>
          <a:prstGeom prst="doubleWave">
            <a:avLst>
              <a:gd name="adj1" fmla="val 6250"/>
              <a:gd name="adj2" fmla="val 0"/>
            </a:avLst>
          </a:prstGeom>
          <a:solidFill>
            <a:srgbClr val="D0E0E3"/>
          </a:solidFill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s" sz="2400" b="1">
                <a:solidFill>
                  <a:srgbClr val="4C1130"/>
                </a:solidFill>
              </a:rPr>
              <a:t>Se comunicaba con ellas</a:t>
            </a:r>
          </a:p>
        </p:txBody>
      </p:sp>
      <p:pic>
        <p:nvPicPr>
          <p:cNvPr id="194" name="Shape 194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3261174" y="844350"/>
            <a:ext cx="2774400" cy="2082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Shape 195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6035575" y="844350"/>
            <a:ext cx="2774400" cy="20821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>
            <a:hlinkClick r:id="rId3"/>
          </p:cNvPr>
          <p:cNvSpPr/>
          <p:nvPr/>
        </p:nvSpPr>
        <p:spPr>
          <a:xfrm>
            <a:off x="0" y="74550"/>
            <a:ext cx="3988075" cy="335445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</p:sp>
      <p:sp>
        <p:nvSpPr>
          <p:cNvPr id="67" name="Shape 67"/>
          <p:cNvSpPr txBox="1"/>
          <p:nvPr/>
        </p:nvSpPr>
        <p:spPr>
          <a:xfrm>
            <a:off x="4497450" y="559075"/>
            <a:ext cx="4223999" cy="25343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algn="just">
              <a:spcBef>
                <a:spcPts val="0"/>
              </a:spcBef>
              <a:buNone/>
            </a:pPr>
            <a:r>
              <a:rPr lang="es" sz="1800">
                <a:solidFill>
                  <a:srgbClr val="FFD966"/>
                </a:solidFill>
              </a:rPr>
              <a:t>Ella, María Mazzarello, cofundadora con Don Bosco de las FMA (Hijas de María Auxiliadora o Salesianas) es una mujer sencilla, del campo, donde Dios la eligió y para responder a su llamada, el Señor se sirvió de D. Bosco quien le dijo: “harás por las niñas lo que nosotros hacemos por los niños”.</a:t>
            </a:r>
          </a:p>
        </p:txBody>
      </p:sp>
      <p:sp>
        <p:nvSpPr>
          <p:cNvPr id="68" name="Shape 68"/>
          <p:cNvSpPr txBox="1"/>
          <p:nvPr/>
        </p:nvSpPr>
        <p:spPr>
          <a:xfrm>
            <a:off x="-1292075" y="745425"/>
            <a:ext cx="3657600" cy="457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/>
          <p:nvPr/>
        </p:nvSpPr>
        <p:spPr>
          <a:xfrm rot="-1937778">
            <a:off x="87114" y="1074177"/>
            <a:ext cx="2924773" cy="1172955"/>
          </a:xfrm>
          <a:prstGeom prst="doubleWave">
            <a:avLst>
              <a:gd name="adj1" fmla="val 6250"/>
              <a:gd name="adj2" fmla="val 0"/>
            </a:avLst>
          </a:prstGeom>
          <a:solidFill>
            <a:srgbClr val="D9D2E9"/>
          </a:solidFill>
          <a:ln w="1905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s" sz="2400" b="1">
                <a:solidFill>
                  <a:srgbClr val="4C1130"/>
                </a:solidFill>
              </a:rPr>
              <a:t>Sus últimos días los pasó en Nizza</a:t>
            </a:r>
          </a:p>
        </p:txBody>
      </p:sp>
      <p:pic>
        <p:nvPicPr>
          <p:cNvPr id="201" name="Shape 201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7340700" y="676300"/>
            <a:ext cx="1595930" cy="2127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Shape 202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3099000" y="676301"/>
            <a:ext cx="2837257" cy="2127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Shape 203"/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x="5397600" y="676300"/>
            <a:ext cx="2178875" cy="2127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ctrTitle"/>
          </p:nvPr>
        </p:nvSpPr>
        <p:spPr>
          <a:xfrm>
            <a:off x="1602750" y="459700"/>
            <a:ext cx="5938500" cy="6453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s" sz="3600" dirty="0" smtClean="0"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s" sz="3600" dirty="0" smtClean="0">
                <a:latin typeface="Arial"/>
                <a:ea typeface="Arial"/>
                <a:cs typeface="Arial"/>
                <a:sym typeface="Arial"/>
              </a:rPr>
            </a:br>
            <a:r>
              <a:rPr lang="es" sz="3600" dirty="0" smtClean="0">
                <a:latin typeface="Arial"/>
                <a:ea typeface="Arial"/>
                <a:cs typeface="Arial"/>
                <a:sym typeface="Arial"/>
              </a:rPr>
              <a:t>Algunas </a:t>
            </a:r>
            <a:r>
              <a:rPr lang="es" sz="3600" dirty="0">
                <a:latin typeface="Arial"/>
                <a:ea typeface="Arial"/>
                <a:cs typeface="Arial"/>
                <a:sym typeface="Arial"/>
              </a:rPr>
              <a:t>fotos de su tierra</a:t>
            </a:r>
          </a:p>
        </p:txBody>
      </p:sp>
      <p:pic>
        <p:nvPicPr>
          <p:cNvPr id="74" name="Shape 74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4522325" y="1651612"/>
            <a:ext cx="2310850" cy="1733137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Shape 75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0" y="1651625"/>
            <a:ext cx="2310849" cy="1733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Shape 76"/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x="6833175" y="1651625"/>
            <a:ext cx="2310834" cy="173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Shape 77"/>
          <p:cNvPicPr preferRelativeResize="0"/>
          <p:nvPr/>
        </p:nvPicPr>
        <p:blipFill>
          <a:blip r:embed="rId6"/>
          <a:stretch>
            <a:fillRect/>
          </a:stretch>
        </p:blipFill>
        <p:spPr>
          <a:xfrm>
            <a:off x="2310850" y="1651625"/>
            <a:ext cx="2310825" cy="1733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ctrTitle"/>
          </p:nvPr>
        </p:nvSpPr>
        <p:spPr>
          <a:xfrm>
            <a:off x="1602750" y="459700"/>
            <a:ext cx="5938500" cy="6453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s" sz="3600" dirty="0" smtClean="0"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s" sz="3600" dirty="0" smtClean="0">
                <a:latin typeface="Arial"/>
                <a:ea typeface="Arial"/>
                <a:cs typeface="Arial"/>
                <a:sym typeface="Arial"/>
              </a:rPr>
            </a:br>
            <a:r>
              <a:rPr lang="es" sz="3600" dirty="0" smtClean="0">
                <a:latin typeface="Arial"/>
                <a:ea typeface="Arial"/>
                <a:cs typeface="Arial"/>
                <a:sym typeface="Arial"/>
              </a:rPr>
              <a:t>Algunas </a:t>
            </a:r>
            <a:r>
              <a:rPr lang="es" sz="3600" dirty="0">
                <a:latin typeface="Arial"/>
                <a:ea typeface="Arial"/>
                <a:cs typeface="Arial"/>
                <a:sym typeface="Arial"/>
              </a:rPr>
              <a:t>fotos de su tierra</a:t>
            </a:r>
          </a:p>
        </p:txBody>
      </p:sp>
      <p:pic>
        <p:nvPicPr>
          <p:cNvPr id="83" name="Shape 83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99400" y="1689650"/>
            <a:ext cx="2928025" cy="164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Shape 84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3831600" y="1689650"/>
            <a:ext cx="1273800" cy="164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Shape 85"/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x="2462475" y="1689650"/>
            <a:ext cx="1443649" cy="164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Shape 86"/>
          <p:cNvPicPr preferRelativeResize="0"/>
          <p:nvPr/>
        </p:nvPicPr>
        <p:blipFill>
          <a:blip r:embed="rId6"/>
          <a:stretch>
            <a:fillRect/>
          </a:stretch>
        </p:blipFill>
        <p:spPr>
          <a:xfrm>
            <a:off x="7002975" y="1689650"/>
            <a:ext cx="2025875" cy="164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Shape 87"/>
          <p:cNvPicPr preferRelativeResize="0"/>
          <p:nvPr/>
        </p:nvPicPr>
        <p:blipFill>
          <a:blip r:embed="rId7"/>
          <a:stretch>
            <a:fillRect/>
          </a:stretch>
        </p:blipFill>
        <p:spPr>
          <a:xfrm>
            <a:off x="4329350" y="1689650"/>
            <a:ext cx="2673624" cy="164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ctrTitle"/>
          </p:nvPr>
        </p:nvSpPr>
        <p:spPr>
          <a:xfrm>
            <a:off x="1659025" y="112550"/>
            <a:ext cx="5938500" cy="12287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s" sz="3600">
                <a:latin typeface="Arial"/>
                <a:ea typeface="Arial"/>
                <a:cs typeface="Arial"/>
                <a:sym typeface="Arial"/>
              </a:rPr>
              <a:t>Vivió con sus Padres y hermanos</a:t>
            </a:r>
          </a:p>
        </p:txBody>
      </p:sp>
      <p:pic>
        <p:nvPicPr>
          <p:cNvPr id="93" name="Shape 93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3107875" y="1386800"/>
            <a:ext cx="2593475" cy="194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Shape 94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5701350" y="1386800"/>
            <a:ext cx="2845524" cy="1945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Shape 95"/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x="483775" y="1386799"/>
            <a:ext cx="1290587" cy="1945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Shape 96"/>
          <p:cNvPicPr preferRelativeResize="0"/>
          <p:nvPr/>
        </p:nvPicPr>
        <p:blipFill>
          <a:blip r:embed="rId6"/>
          <a:stretch>
            <a:fillRect/>
          </a:stretch>
        </p:blipFill>
        <p:spPr>
          <a:xfrm>
            <a:off x="1774375" y="1386800"/>
            <a:ext cx="1333500" cy="1945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/>
          <p:nvPr/>
        </p:nvSpPr>
        <p:spPr>
          <a:xfrm rot="-1499729">
            <a:off x="287246" y="1472381"/>
            <a:ext cx="2522560" cy="711335"/>
          </a:xfrm>
          <a:prstGeom prst="doubleWave">
            <a:avLst>
              <a:gd name="adj1" fmla="val 6250"/>
              <a:gd name="adj2" fmla="val 0"/>
            </a:avLst>
          </a:prstGeom>
          <a:solidFill>
            <a:srgbClr val="FFE599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s" sz="3000" b="1">
                <a:solidFill>
                  <a:schemeClr val="accent3"/>
                </a:solidFill>
              </a:rPr>
              <a:t>Campesina</a:t>
            </a:r>
          </a:p>
        </p:txBody>
      </p:sp>
      <p:pic>
        <p:nvPicPr>
          <p:cNvPr id="102" name="Shape 102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2908400" y="765162"/>
            <a:ext cx="3327199" cy="2250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Shape 103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6235600" y="765175"/>
            <a:ext cx="2795150" cy="225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/>
          <p:nvPr/>
        </p:nvSpPr>
        <p:spPr>
          <a:xfrm rot="-546536">
            <a:off x="801902" y="404215"/>
            <a:ext cx="2582872" cy="858919"/>
          </a:xfrm>
          <a:prstGeom prst="doubleWave">
            <a:avLst>
              <a:gd name="adj1" fmla="val 6250"/>
              <a:gd name="adj2" fmla="val 0"/>
            </a:avLst>
          </a:prstGeom>
          <a:solidFill>
            <a:srgbClr val="6AA84F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s" sz="3000" b="1">
                <a:solidFill>
                  <a:srgbClr val="FCE5CD"/>
                </a:solidFill>
              </a:rPr>
              <a:t>Sencilla</a:t>
            </a:r>
          </a:p>
        </p:txBody>
      </p:sp>
      <p:pic>
        <p:nvPicPr>
          <p:cNvPr id="109" name="Shape 109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4012925" y="512175"/>
            <a:ext cx="4684180" cy="2581199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Shape 110"/>
          <p:cNvSpPr txBox="1"/>
          <p:nvPr/>
        </p:nvSpPr>
        <p:spPr>
          <a:xfrm>
            <a:off x="298175" y="1453600"/>
            <a:ext cx="3590399" cy="16397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s" sz="3000">
                <a:solidFill>
                  <a:srgbClr val="B6D7A8"/>
                </a:solidFill>
              </a:rPr>
              <a:t>Con la sencillez que caracteriza una niña del campo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/>
          <p:nvPr/>
        </p:nvSpPr>
        <p:spPr>
          <a:xfrm rot="-1698022">
            <a:off x="76344" y="1127193"/>
            <a:ext cx="3065847" cy="1040655"/>
          </a:xfrm>
          <a:prstGeom prst="doubleWave">
            <a:avLst>
              <a:gd name="adj1" fmla="val 6250"/>
              <a:gd name="adj2" fmla="val 0"/>
            </a:avLst>
          </a:prstGeom>
          <a:solidFill>
            <a:srgbClr val="F9CB9C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s" sz="3000" b="1">
                <a:solidFill>
                  <a:srgbClr val="351C75"/>
                </a:solidFill>
              </a:rPr>
              <a:t>Buena amiga y compañera</a:t>
            </a:r>
          </a:p>
        </p:txBody>
      </p:sp>
      <p:pic>
        <p:nvPicPr>
          <p:cNvPr id="116" name="Shape 116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3184149" y="528100"/>
            <a:ext cx="2907199" cy="2640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Shape 117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6059225" y="528100"/>
            <a:ext cx="2907199" cy="2640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/>
          <p:nvPr/>
        </p:nvSpPr>
        <p:spPr>
          <a:xfrm rot="-1698911">
            <a:off x="174612" y="741475"/>
            <a:ext cx="3066274" cy="1509649"/>
          </a:xfrm>
          <a:prstGeom prst="doubleWave">
            <a:avLst>
              <a:gd name="adj1" fmla="val 6250"/>
              <a:gd name="adj2" fmla="val -907"/>
            </a:avLst>
          </a:prstGeom>
          <a:solidFill>
            <a:srgbClr val="EAD1DC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s" sz="2400" b="1">
                <a:solidFill>
                  <a:srgbClr val="741B47"/>
                </a:solidFill>
              </a:rPr>
              <a:t>Pasó su adolescencia en la Valponasc</a:t>
            </a:r>
            <a:r>
              <a:rPr lang="es" sz="3000" b="1">
                <a:solidFill>
                  <a:srgbClr val="741B47"/>
                </a:solidFill>
              </a:rPr>
              <a:t>a</a:t>
            </a:r>
          </a:p>
        </p:txBody>
      </p:sp>
      <p:pic>
        <p:nvPicPr>
          <p:cNvPr id="123" name="Shape 123"/>
          <p:cNvPicPr preferRelativeResize="0"/>
          <p:nvPr/>
        </p:nvPicPr>
        <p:blipFill>
          <a:blip r:embed="rId3"/>
          <a:stretch>
            <a:fillRect/>
          </a:stretch>
        </p:blipFill>
        <p:spPr>
          <a:xfrm flipH="1">
            <a:off x="2717850" y="1802198"/>
            <a:ext cx="2301851" cy="1539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Shape 124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5019700" y="1802192"/>
            <a:ext cx="2052133" cy="1539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Shape 125"/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x="6973050" y="1802206"/>
            <a:ext cx="2052126" cy="15390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color-strip">
  <a:themeElements>
    <a:clrScheme name="Custom 458">
      <a:dk1>
        <a:srgbClr val="6A0212"/>
      </a:dk1>
      <a:lt1>
        <a:srgbClr val="B43C3E"/>
      </a:lt1>
      <a:dk2>
        <a:srgbClr val="000000"/>
      </a:dk2>
      <a:lt2>
        <a:srgbClr val="E9E0C9"/>
      </a:lt2>
      <a:accent1>
        <a:srgbClr val="D60030"/>
      </a:accent1>
      <a:accent2>
        <a:srgbClr val="FFA711"/>
      </a:accent2>
      <a:accent3>
        <a:srgbClr val="709E0B"/>
      </a:accent3>
      <a:accent4>
        <a:srgbClr val="006985"/>
      </a:accent4>
      <a:accent5>
        <a:srgbClr val="3A1E5E"/>
      </a:accent5>
      <a:accent6>
        <a:srgbClr val="FF6428"/>
      </a:accent6>
      <a:hlink>
        <a:srgbClr val="CDA43D"/>
      </a:hlink>
      <a:folHlink>
        <a:srgbClr val="744F1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166</Words>
  <Application>Microsoft Office PowerPoint</Application>
  <PresentationFormat>Presentación en pantalla (16:9)</PresentationFormat>
  <Paragraphs>23</Paragraphs>
  <Slides>20</Slides>
  <Notes>20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1" baseType="lpstr">
      <vt:lpstr>color-strip</vt:lpstr>
      <vt:lpstr> María Mazzarello</vt:lpstr>
      <vt:lpstr>Presentación de PowerPoint</vt:lpstr>
      <vt:lpstr> Algunas fotos de su tierra</vt:lpstr>
      <vt:lpstr> Algunas fotos de su tierra</vt:lpstr>
      <vt:lpstr>Vivió con sus Padres y hermanos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El encuentro con D. Bosco fue definitivo  en su vida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María Mazzarello</dc:title>
  <dc:creator>Carmen Elena</dc:creator>
  <cp:lastModifiedBy>Carmen Elena</cp:lastModifiedBy>
  <cp:revision>1</cp:revision>
  <dcterms:modified xsi:type="dcterms:W3CDTF">2014-05-26T12:21:22Z</dcterms:modified>
</cp:coreProperties>
</file>