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6" r:id="rId2"/>
    <p:sldId id="256" r:id="rId3"/>
    <p:sldId id="263" r:id="rId4"/>
    <p:sldId id="264" r:id="rId5"/>
    <p:sldId id="265" r:id="rId6"/>
    <p:sldId id="257" r:id="rId7"/>
    <p:sldId id="266" r:id="rId8"/>
    <p:sldId id="258" r:id="rId9"/>
    <p:sldId id="259" r:id="rId10"/>
    <p:sldId id="267" r:id="rId11"/>
    <p:sldId id="268" r:id="rId12"/>
    <p:sldId id="276" r:id="rId13"/>
    <p:sldId id="277" r:id="rId14"/>
    <p:sldId id="278" r:id="rId15"/>
    <p:sldId id="279" r:id="rId16"/>
    <p:sldId id="261" r:id="rId17"/>
    <p:sldId id="281" r:id="rId18"/>
    <p:sldId id="280" r:id="rId19"/>
    <p:sldId id="272" r:id="rId20"/>
    <p:sldId id="269" r:id="rId21"/>
    <p:sldId id="270" r:id="rId22"/>
    <p:sldId id="271" r:id="rId23"/>
    <p:sldId id="260" r:id="rId24"/>
    <p:sldId id="273" r:id="rId25"/>
    <p:sldId id="283" r:id="rId26"/>
    <p:sldId id="275" r:id="rId27"/>
    <p:sldId id="274" r:id="rId28"/>
    <p:sldId id="262" r:id="rId29"/>
    <p:sldId id="282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6DAF2E-03E8-41D5-B5FD-4276BDC2E924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67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76CD98-CDC6-4256-A103-372A693FD221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702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9DD51-61B1-4AFE-B8BF-E96D48B35468}" type="slidenum">
              <a:rPr lang="es-MX"/>
              <a:pPr/>
              <a:t>2</a:t>
            </a:fld>
            <a:endParaRPr lang="es-MX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54F04-26C1-47B0-8028-5839E103B08F}" type="slidenum">
              <a:rPr lang="es-MX"/>
              <a:pPr/>
              <a:t>11</a:t>
            </a:fld>
            <a:endParaRPr lang="es-MX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0A461-790E-4A3C-BE4E-D43B8570A85E}" type="slidenum">
              <a:rPr lang="es-MX"/>
              <a:pPr/>
              <a:t>16</a:t>
            </a:fld>
            <a:endParaRPr lang="es-MX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6E892-EE0D-476A-B746-CA50983729BE}" type="slidenum">
              <a:rPr lang="es-MX"/>
              <a:pPr/>
              <a:t>23</a:t>
            </a:fld>
            <a:endParaRPr lang="es-MX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8D813-85FA-4392-9EB3-C837CFE980A4}" type="slidenum">
              <a:rPr lang="es-MX"/>
              <a:pPr/>
              <a:t>28</a:t>
            </a:fld>
            <a:endParaRPr lang="es-MX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4426A-2CF3-4E6E-9D0E-29BC859EDF26}" type="slidenum">
              <a:rPr lang="es-MX"/>
              <a:pPr/>
              <a:t>3</a:t>
            </a:fld>
            <a:endParaRPr lang="es-MX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CFA9D-2E32-4002-9C89-1E70CC47D288}" type="slidenum">
              <a:rPr lang="es-MX"/>
              <a:pPr/>
              <a:t>4</a:t>
            </a:fld>
            <a:endParaRPr lang="es-MX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BB28D-2410-4283-9816-AB724F0FFE2A}" type="slidenum">
              <a:rPr lang="es-MX"/>
              <a:pPr/>
              <a:t>5</a:t>
            </a:fld>
            <a:endParaRPr lang="es-MX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5CE3F-8AA0-4EFB-9698-55624658E70A}" type="slidenum">
              <a:rPr lang="es-MX"/>
              <a:pPr/>
              <a:t>6</a:t>
            </a:fld>
            <a:endParaRPr lang="es-MX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FCCDF-6891-4310-84F6-809EC081D58B}" type="slidenum">
              <a:rPr lang="es-MX"/>
              <a:pPr/>
              <a:t>7</a:t>
            </a:fld>
            <a:endParaRPr lang="es-MX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AF696-C4A5-4F23-9F64-CFC15E139AE7}" type="slidenum">
              <a:rPr lang="es-MX"/>
              <a:pPr/>
              <a:t>8</a:t>
            </a:fld>
            <a:endParaRPr lang="es-MX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92BA8-CD5C-4830-A122-B55DAA92A64C}" type="slidenum">
              <a:rPr lang="es-MX"/>
              <a:pPr/>
              <a:t>9</a:t>
            </a:fld>
            <a:endParaRPr lang="es-MX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C1E7C-6CF5-4151-8B7E-DCE0884824D9}" type="slidenum">
              <a:rPr lang="es-MX"/>
              <a:pPr/>
              <a:t>10</a:t>
            </a:fld>
            <a:endParaRPr lang="es-MX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31C96-9FCF-4E34-9A12-11DB0D41CF0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DCEF-0E61-4846-A330-F411FDB689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316FE-8F1C-4329-BEB4-DE931BE395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B8B8E-83B3-4779-BAB0-17624FF2C97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52DF3-261F-4487-ABF9-DD210683878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E352B-1563-421B-953A-8AABF389109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23992-EF3F-4D0C-A767-55F5C18E4B2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BDF9-C137-4DDD-8FE8-709E66DC0D7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F6D3A-CCF3-4CC9-803B-4F0502B9FA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528E4-8BC6-4409-80DA-D0B2E8FEBB4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1E57-C1CF-476A-9648-F83AC2E567A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2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308F4C-AA53-4235-B32D-E978A61C81F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500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afa\My%20Documents\My%20Music\sdb.org\Don%20Bosco\procura_hacerte_amar%20(sdb%20chile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afa\My%20Documents\My%20Music\sdb.org\Don%20Bosco\Campane%20suonate%20(canti-db,%20Italia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afa\My%20Documents\My%20Music\sdb.org\Don%20Bosco\Hymn%20to%20Don%20Bosco%20(db%20lives%20on).mp3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afa\My%20Documents\My%20Music\sdb.org\salesianisimos\Dammi%20le%20anime%20(Oratorio%20Vasto,%20Italia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tori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39947"/>
          </a:xfrm>
          <a:prstGeom prst="rect">
            <a:avLst/>
          </a:prstGeom>
          <a:noFill/>
        </p:spPr>
      </p:pic>
      <p:grpSp>
        <p:nvGrpSpPr>
          <p:cNvPr id="53257" name="Group 9"/>
          <p:cNvGrpSpPr>
            <a:grpSpLocks/>
          </p:cNvGrpSpPr>
          <p:nvPr/>
        </p:nvGrpSpPr>
        <p:grpSpPr bwMode="auto">
          <a:xfrm>
            <a:off x="1765300" y="3752056"/>
            <a:ext cx="4749800" cy="1439862"/>
            <a:chOff x="1429" y="2886"/>
            <a:chExt cx="2992" cy="907"/>
          </a:xfrm>
        </p:grpSpPr>
        <p:sp>
          <p:nvSpPr>
            <p:cNvPr id="532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699" y="2886"/>
              <a:ext cx="17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 dirty="0"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solidFill>
                    <a:sysClr val="windowText" lastClr="000000"/>
                  </a:solidFill>
                  <a:latin typeface="Arial Black"/>
                </a:rPr>
                <a:t>los lugares</a:t>
              </a:r>
            </a:p>
          </p:txBody>
        </p:sp>
        <p:sp>
          <p:nvSpPr>
            <p:cNvPr id="5325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429" y="3521"/>
              <a:ext cx="272" cy="2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de</a:t>
              </a:r>
            </a:p>
          </p:txBody>
        </p:sp>
        <p:sp>
          <p:nvSpPr>
            <p:cNvPr id="5325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46" y="3203"/>
              <a:ext cx="2672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Don Bosco</a:t>
              </a:r>
            </a:p>
          </p:txBody>
        </p:sp>
      </p:grpSp>
      <p:pic>
        <p:nvPicPr>
          <p:cNvPr id="53258" name="procura_hacerte_amar (sdb chil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3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19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_1_10_15_6_44_"/>
          <p:cNvPicPr>
            <a:picLocks noChangeAspect="1" noChangeArrowheads="1"/>
          </p:cNvPicPr>
          <p:nvPr/>
        </p:nvPicPr>
        <p:blipFill>
          <a:blip r:embed="rId3" cstate="print"/>
          <a:srcRect l="-2234" t="23969" b="14931"/>
          <a:stretch>
            <a:fillRect/>
          </a:stretch>
        </p:blipFill>
        <p:spPr bwMode="auto">
          <a:xfrm>
            <a:off x="468313" y="3500438"/>
            <a:ext cx="8135937" cy="3241675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280076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3200" b="1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MX" sz="3200" b="1" dirty="0"/>
              <a:t>Con el tiempo y muchos esfuerzos, se hizo sacerdote para los jóvenes, tomando como modelo a san Francisco de Sales, tomando por lema:  Dame almas, llévate lo demás…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_1_10_15_6_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47" y="0"/>
            <a:ext cx="7524750" cy="501650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5084763"/>
            <a:ext cx="9144000" cy="1798637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Descubrió que el patio de juegos era un lugar educativo, así nació el Oratorio Festivo…</a:t>
            </a:r>
          </a:p>
          <a:p>
            <a:pPr algn="ctr">
              <a:spcBef>
                <a:spcPct val="50000"/>
              </a:spcBef>
            </a:pPr>
            <a:endParaRPr lang="es-MX" sz="3200" b="1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30847" y="31750"/>
            <a:ext cx="62277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 dirty="0"/>
              <a:t>Patio del Oratorio de Valdocco, Turín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_1_10_15_6_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25"/>
            <a:ext cx="7740650" cy="5160963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-100013"/>
            <a:ext cx="9144000" cy="17986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3200" b="1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MX" sz="3200" b="1" dirty="0"/>
              <a:t>El Oratorio se volvió una escuela que preparaba para la vida…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043608" y="6184900"/>
            <a:ext cx="64436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 dirty="0"/>
              <a:t>Pórtico de las Buenas Noches en Valdocco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_1_10_15_6_6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" y="0"/>
            <a:ext cx="7812088" cy="5208588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5259388"/>
            <a:ext cx="9144000" cy="156966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Y todo se volvió una casa en que todos se sentían acogidos y responsables del bien común…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368698" y="4751388"/>
            <a:ext cx="64436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 dirty="0"/>
              <a:t>Pórtico de las Buenas Noches en Valdocco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_1_10_15_6_7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7380287" cy="4919663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4725144"/>
            <a:ext cx="9142784" cy="2308324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MX" sz="32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MX" sz="3200" b="1" dirty="0" smtClean="0"/>
              <a:t>La </a:t>
            </a:r>
            <a:r>
              <a:rPr lang="es-MX" sz="3200" b="1" dirty="0"/>
              <a:t>presencia de Dios era cotidiana, era también una iglesia un lugar de encuentro con un Padre amoroso</a:t>
            </a:r>
            <a:r>
              <a:rPr lang="es-MX" sz="3200" b="1" dirty="0" smtClean="0"/>
              <a:t>…</a:t>
            </a:r>
            <a:endParaRPr lang="es-MX" sz="3200" b="1" dirty="0">
              <a:solidFill>
                <a:srgbClr val="FF3300"/>
              </a:solidFill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00338" y="404813"/>
            <a:ext cx="64436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Capilla Pinardi, la primera  del Oratorio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_1_10_15_6_75_"/>
          <p:cNvPicPr>
            <a:picLocks noChangeAspect="1" noChangeArrowheads="1"/>
          </p:cNvPicPr>
          <p:nvPr/>
        </p:nvPicPr>
        <p:blipFill>
          <a:blip r:embed="rId2" cstate="print"/>
          <a:srcRect l="5307" t="4619"/>
          <a:stretch>
            <a:fillRect/>
          </a:stretch>
        </p:blipFill>
        <p:spPr bwMode="auto">
          <a:xfrm>
            <a:off x="4067175" y="0"/>
            <a:ext cx="5127625" cy="6884988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2492895"/>
            <a:ext cx="4067175" cy="2800767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A </a:t>
            </a:r>
            <a:r>
              <a:rPr lang="en-US" sz="3200" b="1" dirty="0" err="1"/>
              <a:t>pesar</a:t>
            </a:r>
            <a:r>
              <a:rPr lang="en-US" sz="3200" b="1" dirty="0"/>
              <a:t> de la </a:t>
            </a:r>
            <a:r>
              <a:rPr lang="en-US" sz="3200" b="1" dirty="0" err="1"/>
              <a:t>pobreza</a:t>
            </a:r>
            <a:r>
              <a:rPr lang="en-US" sz="3200" b="1" dirty="0"/>
              <a:t>, </a:t>
            </a:r>
            <a:r>
              <a:rPr lang="en-US" sz="3200" b="1" dirty="0" err="1"/>
              <a:t>reinaba</a:t>
            </a:r>
            <a:r>
              <a:rPr lang="en-US" sz="3200" b="1" dirty="0"/>
              <a:t> un </a:t>
            </a:r>
            <a:r>
              <a:rPr lang="en-US" sz="3200" b="1" dirty="0" err="1"/>
              <a:t>clima</a:t>
            </a:r>
            <a:r>
              <a:rPr lang="en-US" sz="3200" b="1" dirty="0"/>
              <a:t> de </a:t>
            </a:r>
            <a:r>
              <a:rPr lang="en-US" sz="3200" b="1" dirty="0" err="1"/>
              <a:t>gran</a:t>
            </a:r>
            <a:r>
              <a:rPr lang="en-US" sz="3200" b="1" dirty="0"/>
              <a:t> </a:t>
            </a:r>
            <a:r>
              <a:rPr lang="en-US" sz="3200" b="1" dirty="0" err="1"/>
              <a:t>alegría</a:t>
            </a:r>
            <a:endParaRPr lang="en-US" sz="3200" b="1" dirty="0"/>
          </a:p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endParaRPr lang="es-MX" sz="3200" b="1" dirty="0">
              <a:solidFill>
                <a:srgbClr val="FF3300"/>
              </a:solidFill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331640" y="0"/>
            <a:ext cx="6443663" cy="822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 dirty="0"/>
              <a:t>Pila de agua en que remojaban los panes duros, para poderlos masticar, Valdocco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_1_10_15_6_3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184775" y="4084638"/>
            <a:ext cx="4067175" cy="2800767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Su labor </a:t>
            </a:r>
            <a:r>
              <a:rPr lang="en-US" sz="3200" b="1" dirty="0" err="1"/>
              <a:t>fue</a:t>
            </a:r>
            <a:r>
              <a:rPr lang="en-US" sz="3200" b="1" dirty="0"/>
              <a:t> </a:t>
            </a:r>
            <a:r>
              <a:rPr lang="en-US" sz="3200" b="1" dirty="0" err="1"/>
              <a:t>guiada</a:t>
            </a:r>
            <a:r>
              <a:rPr lang="en-US" sz="3200" b="1" dirty="0"/>
              <a:t> de la </a:t>
            </a:r>
            <a:r>
              <a:rPr lang="en-US" sz="3200" b="1" dirty="0" err="1"/>
              <a:t>mano</a:t>
            </a:r>
            <a:r>
              <a:rPr lang="en-US" sz="3200" b="1" dirty="0"/>
              <a:t> </a:t>
            </a:r>
            <a:r>
              <a:rPr lang="en-US" sz="3200" b="1" dirty="0" err="1"/>
              <a:t>materna</a:t>
            </a:r>
            <a:r>
              <a:rPr lang="en-US" sz="3200" b="1" dirty="0"/>
              <a:t> de </a:t>
            </a:r>
            <a:r>
              <a:rPr lang="en-US" sz="3200" b="1" dirty="0" err="1"/>
              <a:t>María</a:t>
            </a:r>
            <a:r>
              <a:rPr lang="en-US" sz="3200" b="1" dirty="0"/>
              <a:t>, a </a:t>
            </a:r>
            <a:r>
              <a:rPr lang="en-US" sz="3200" b="1" dirty="0" err="1"/>
              <a:t>quien</a:t>
            </a:r>
            <a:r>
              <a:rPr lang="en-US" sz="3200" b="1" dirty="0"/>
              <a:t> </a:t>
            </a:r>
            <a:r>
              <a:rPr lang="en-US" sz="3200" b="1" dirty="0" err="1"/>
              <a:t>llamó</a:t>
            </a:r>
            <a:r>
              <a:rPr lang="en-US" sz="3200" b="1" dirty="0"/>
              <a:t> </a:t>
            </a:r>
            <a:r>
              <a:rPr lang="en-US" sz="3200" b="1" dirty="0" err="1"/>
              <a:t>Auxiliadora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endParaRPr lang="es-MX" sz="3200" b="1" dirty="0">
              <a:solidFill>
                <a:srgbClr val="FF3300"/>
              </a:solidFill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6167" y="-18980"/>
            <a:ext cx="5117333" cy="83099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/>
              <a:t>Cuadro de María Auxiliadora,         mandado pintar por Don Bosco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  <p:bldP spid="71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_1_10_15_6_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113338" y="2693988"/>
            <a:ext cx="4067175" cy="4524315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A </a:t>
            </a:r>
            <a:r>
              <a:rPr lang="en-US" sz="3200" b="1" dirty="0" err="1"/>
              <a:t>ella</a:t>
            </a:r>
            <a:r>
              <a:rPr lang="en-US" sz="3200" b="1" dirty="0"/>
              <a:t> le </a:t>
            </a:r>
            <a:r>
              <a:rPr lang="en-US" sz="3200" b="1" dirty="0" err="1"/>
              <a:t>encomendó</a:t>
            </a:r>
            <a:r>
              <a:rPr lang="en-US" sz="3200" b="1" dirty="0"/>
              <a:t> </a:t>
            </a:r>
            <a:r>
              <a:rPr lang="en-US" sz="3200" b="1" dirty="0" err="1"/>
              <a:t>sus</a:t>
            </a:r>
            <a:r>
              <a:rPr lang="en-US" sz="3200" b="1" dirty="0"/>
              <a:t> </a:t>
            </a:r>
            <a:r>
              <a:rPr lang="en-US" sz="3200" b="1" dirty="0" err="1"/>
              <a:t>fundaciones</a:t>
            </a:r>
            <a:r>
              <a:rPr lang="en-US" sz="3200" b="1" dirty="0"/>
              <a:t>, y le </a:t>
            </a:r>
            <a:r>
              <a:rPr lang="en-US" sz="3200" b="1" dirty="0" err="1"/>
              <a:t>construyó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Basílica</a:t>
            </a:r>
            <a:r>
              <a:rPr lang="en-US" sz="3200" b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		“Ella lo ha </a:t>
            </a:r>
            <a:r>
              <a:rPr lang="en-US" sz="3200" b="1" dirty="0" err="1"/>
              <a:t>hecho</a:t>
            </a:r>
            <a:r>
              <a:rPr lang="en-US" sz="3200" b="1" dirty="0"/>
              <a:t> </a:t>
            </a:r>
            <a:r>
              <a:rPr lang="en-US" sz="3200" b="1" dirty="0" err="1"/>
              <a:t>todo</a:t>
            </a:r>
            <a:r>
              <a:rPr lang="en-US" sz="3200" b="1" dirty="0"/>
              <a:t>”</a:t>
            </a:r>
          </a:p>
          <a:p>
            <a:pPr>
              <a:spcBef>
                <a:spcPct val="50000"/>
              </a:spcBef>
            </a:pPr>
            <a:endParaRPr lang="es-MX" sz="3200" b="1" dirty="0">
              <a:solidFill>
                <a:srgbClr val="FF3300"/>
              </a:solidFill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7248"/>
            <a:ext cx="5652120" cy="46166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Basílica de María Auxiliadora, Turín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_1_10_15_6_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-36513" y="1916113"/>
            <a:ext cx="4067176" cy="5016758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/>
              <a:t>Fue</a:t>
            </a:r>
            <a:r>
              <a:rPr lang="en-US" sz="3200" b="1" dirty="0"/>
              <a:t> un hombre de </a:t>
            </a:r>
            <a:r>
              <a:rPr lang="en-US" sz="3200" b="1" dirty="0" err="1"/>
              <a:t>Iglesia</a:t>
            </a:r>
            <a:r>
              <a:rPr lang="en-US" sz="3200" b="1" dirty="0"/>
              <a:t>, </a:t>
            </a:r>
            <a:r>
              <a:rPr lang="en-US" sz="3200" b="1" dirty="0" err="1"/>
              <a:t>creía</a:t>
            </a:r>
            <a:r>
              <a:rPr lang="en-US" sz="3200" b="1" dirty="0"/>
              <a:t> en el valor de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relaciones</a:t>
            </a:r>
            <a:r>
              <a:rPr lang="en-US" sz="3200" b="1" dirty="0"/>
              <a:t> </a:t>
            </a:r>
            <a:r>
              <a:rPr lang="en-US" sz="3200" b="1" dirty="0" err="1"/>
              <a:t>humanas</a:t>
            </a:r>
            <a:r>
              <a:rPr lang="en-US" sz="3200" b="1" dirty="0"/>
              <a:t> </a:t>
            </a:r>
            <a:r>
              <a:rPr lang="en-US" sz="3200" b="1" dirty="0" err="1"/>
              <a:t>como</a:t>
            </a:r>
            <a:r>
              <a:rPr lang="en-US" sz="3200" b="1" dirty="0"/>
              <a:t> </a:t>
            </a:r>
            <a:r>
              <a:rPr lang="en-US" sz="3200" b="1" dirty="0" err="1"/>
              <a:t>camino</a:t>
            </a:r>
            <a:r>
              <a:rPr lang="en-US" sz="3200" b="1" dirty="0"/>
              <a:t> de </a:t>
            </a:r>
            <a:r>
              <a:rPr lang="en-US" sz="3200" b="1" dirty="0" err="1"/>
              <a:t>santidad</a:t>
            </a:r>
            <a:r>
              <a:rPr lang="en-US" sz="3200" b="1" dirty="0"/>
              <a:t> 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/>
              <a:t>“</a:t>
            </a:r>
            <a:r>
              <a:rPr lang="en-US" sz="3200" b="1" dirty="0" err="1"/>
              <a:t>Busca</a:t>
            </a:r>
            <a:r>
              <a:rPr lang="en-US" sz="3200" b="1" dirty="0"/>
              <a:t> la </a:t>
            </a:r>
            <a:r>
              <a:rPr lang="en-US" sz="3200" b="1" dirty="0" err="1"/>
              <a:t>manera</a:t>
            </a:r>
            <a:r>
              <a:rPr lang="en-US" sz="3200" b="1" dirty="0"/>
              <a:t> de </a:t>
            </a:r>
            <a:r>
              <a:rPr lang="en-US" sz="3200" b="1" dirty="0" err="1"/>
              <a:t>hacerte</a:t>
            </a:r>
            <a:r>
              <a:rPr lang="en-US" sz="3200" b="1" dirty="0"/>
              <a:t> </a:t>
            </a:r>
            <a:r>
              <a:rPr lang="en-US" sz="3200" b="1" dirty="0" err="1"/>
              <a:t>amar</a:t>
            </a:r>
            <a:r>
              <a:rPr lang="en-US" sz="3200" b="1" dirty="0"/>
              <a:t>”</a:t>
            </a:r>
          </a:p>
          <a:p>
            <a:pPr algn="ctr">
              <a:spcBef>
                <a:spcPct val="50000"/>
              </a:spcBef>
            </a:pPr>
            <a:endParaRPr lang="es-MX" sz="3200" b="1" dirty="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9512" y="7248"/>
            <a:ext cx="5435600" cy="822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Altar de la Sagrada Familia, Basílica de María Auxiliadora, Turín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_1_10_15_6_41_"/>
          <p:cNvPicPr>
            <a:picLocks noChangeAspect="1" noChangeArrowheads="1"/>
          </p:cNvPicPr>
          <p:nvPr/>
        </p:nvPicPr>
        <p:blipFill>
          <a:blip r:embed="rId3" cstate="print"/>
          <a:srcRect b="12192"/>
          <a:stretch>
            <a:fillRect/>
          </a:stretch>
        </p:blipFill>
        <p:spPr bwMode="auto">
          <a:xfrm>
            <a:off x="0" y="0"/>
            <a:ext cx="9180513" cy="5373688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6513" y="5330825"/>
            <a:ext cx="9144000" cy="156966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Teniendo a Jesús como centro de su vida, se lanzó a la temeridad con tal de salvar a sus muchachos…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744913" y="33683"/>
            <a:ext cx="5435600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Crucifijo en el cuarto de Don Bosco</a:t>
            </a:r>
          </a:p>
        </p:txBody>
      </p:sp>
      <p:pic>
        <p:nvPicPr>
          <p:cNvPr id="33801" name="Campane suonate (canti-db, Italia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3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1"/>
                </p:tgtEl>
              </p:cMediaNode>
            </p:audio>
          </p:childTnLst>
        </p:cTn>
      </p:par>
    </p:tnLst>
    <p:bldLst>
      <p:bldP spid="33798" grpId="0" animBg="1"/>
      <p:bldP spid="337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_1_10_15_7_2_"/>
          <p:cNvPicPr>
            <a:picLocks noChangeAspect="1" noChangeArrowheads="1"/>
          </p:cNvPicPr>
          <p:nvPr/>
        </p:nvPicPr>
        <p:blipFill>
          <a:blip r:embed="rId3" cstate="print"/>
          <a:srcRect t="6354"/>
          <a:stretch>
            <a:fillRect/>
          </a:stretch>
        </p:blipFill>
        <p:spPr bwMode="auto">
          <a:xfrm>
            <a:off x="0" y="0"/>
            <a:ext cx="9144000" cy="57086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5330825"/>
            <a:ext cx="9144000" cy="156966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La historia de los Salesianos hay que situarla en un ignorado pueblecito del norte de Italia llamado </a:t>
            </a:r>
            <a:r>
              <a:rPr lang="es-MX" sz="3200" b="1" dirty="0" err="1"/>
              <a:t>Becchi</a:t>
            </a:r>
            <a:endParaRPr lang="es-MX" sz="3200" b="1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916238" y="260350"/>
            <a:ext cx="62277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Casa de la infancia de Juanito Bosco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_1_10_15_6_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143500" y="2902502"/>
            <a:ext cx="4067175" cy="4031873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/>
              <a:t>Trabajador</a:t>
            </a:r>
            <a:r>
              <a:rPr lang="en-US" sz="3200" b="1" dirty="0"/>
              <a:t> </a:t>
            </a:r>
            <a:r>
              <a:rPr lang="en-US" sz="3200" b="1" dirty="0" err="1"/>
              <a:t>incansable</a:t>
            </a:r>
            <a:r>
              <a:rPr lang="en-US" sz="3200" b="1" dirty="0"/>
              <a:t>, </a:t>
            </a:r>
            <a:r>
              <a:rPr lang="en-US" sz="3200" b="1" dirty="0" err="1"/>
              <a:t>prometía</a:t>
            </a:r>
            <a:r>
              <a:rPr lang="en-US" sz="3200" b="1" dirty="0"/>
              <a:t> a </a:t>
            </a:r>
            <a:r>
              <a:rPr lang="en-US" sz="3200" b="1" dirty="0" err="1"/>
              <a:t>quien</a:t>
            </a:r>
            <a:r>
              <a:rPr lang="en-US" sz="3200" b="1" dirty="0"/>
              <a:t> </a:t>
            </a:r>
            <a:r>
              <a:rPr lang="en-US" sz="3200" b="1" dirty="0" err="1"/>
              <a:t>quería</a:t>
            </a:r>
            <a:r>
              <a:rPr lang="en-US" sz="3200" b="1" dirty="0"/>
              <a:t> </a:t>
            </a:r>
            <a:r>
              <a:rPr lang="en-US" sz="3200" b="1" dirty="0" err="1"/>
              <a:t>seguirle</a:t>
            </a:r>
            <a:r>
              <a:rPr lang="en-US" sz="3200" b="1" dirty="0">
                <a:solidFill>
                  <a:schemeClr val="folHlink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/>
              <a:t>“Pan, </a:t>
            </a:r>
            <a:r>
              <a:rPr lang="en-US" sz="3200" b="1" dirty="0" err="1"/>
              <a:t>Trabajo</a:t>
            </a:r>
            <a:r>
              <a:rPr lang="en-US" sz="3200" b="1" dirty="0"/>
              <a:t> y Paraíso”</a:t>
            </a:r>
          </a:p>
          <a:p>
            <a:pPr algn="ctr">
              <a:spcBef>
                <a:spcPct val="50000"/>
              </a:spcBef>
            </a:pPr>
            <a:endParaRPr lang="es-MX" sz="3200" b="1" dirty="0">
              <a:solidFill>
                <a:srgbClr val="FF33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251127" y="260350"/>
            <a:ext cx="3851920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Estudio de Don Bosco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_1_10_15_6_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8027987" cy="5351463"/>
          </a:xfrm>
          <a:prstGeom prst="rect">
            <a:avLst/>
          </a:prstGeo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513" y="5330825"/>
            <a:ext cx="9144000" cy="156966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Se convirtió en escritor de muchos libros para tratar de instruir cristianamente a los jóvenes y al pueblo…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292725" y="260350"/>
            <a:ext cx="3851275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Escritorio de Don Bosco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_1_10_15_6_4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8243887" cy="5495925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5818188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Y hasta soñó con las misiones en todo el mundo, iniciando por América…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00113" y="41689"/>
            <a:ext cx="8243887" cy="822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 dirty="0"/>
              <a:t>Globo terráqueo en que soñó la expansión misionera de su obra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9" name="Picture 25" descr="_1_10_15_6_39_"/>
          <p:cNvPicPr>
            <a:picLocks noChangeAspect="1" noChangeArrowheads="1"/>
          </p:cNvPicPr>
          <p:nvPr/>
        </p:nvPicPr>
        <p:blipFill>
          <a:blip r:embed="rId3" cstate="print"/>
          <a:srcRect t="9036" b="15807"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</p:spPr>
      </p:pic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0" y="-100013"/>
            <a:ext cx="9144000" cy="228600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3200" b="1" dirty="0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s-MX" sz="3200" b="1" dirty="0"/>
              <a:t>Hasta que entró al Cielo el 31 de enero de 1888, diciendo a los jóvenes: “Los espero a todos en el Paraíso”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043608" y="6005029"/>
            <a:ext cx="7561263" cy="822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Cama en que murió, con la escalera con que se auxiliaba para poder subir a ella en los último días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nimBg="1"/>
      <p:bldP spid="61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_1_10_15_6_5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6263"/>
            <a:ext cx="4570413" cy="6092825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6387" y="1729849"/>
            <a:ext cx="4067175" cy="3785652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err="1"/>
              <a:t>Pero</a:t>
            </a:r>
            <a:r>
              <a:rPr lang="en-US" sz="3200" b="1" dirty="0"/>
              <a:t>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recuerdo</a:t>
            </a:r>
            <a:r>
              <a:rPr lang="en-US" sz="3200" b="1" dirty="0"/>
              <a:t> </a:t>
            </a:r>
            <a:r>
              <a:rPr lang="en-US" sz="3200" b="1" dirty="0" err="1"/>
              <a:t>sigue</a:t>
            </a:r>
            <a:r>
              <a:rPr lang="en-US" sz="3200" b="1" dirty="0"/>
              <a:t> vivo  </a:t>
            </a:r>
          </a:p>
          <a:p>
            <a:pPr algn="r">
              <a:spcBef>
                <a:spcPct val="50000"/>
              </a:spcBef>
            </a:pPr>
            <a:r>
              <a:rPr lang="en-US" sz="3200" b="1" dirty="0"/>
              <a:t>“He </a:t>
            </a:r>
            <a:r>
              <a:rPr lang="en-US" sz="3200" b="1" dirty="0" err="1"/>
              <a:t>prometido</a:t>
            </a:r>
            <a:r>
              <a:rPr lang="en-US" sz="3200" b="1" dirty="0"/>
              <a:t> al </a:t>
            </a:r>
            <a:r>
              <a:rPr lang="en-US" sz="3200" b="1" dirty="0" err="1"/>
              <a:t>Señor</a:t>
            </a:r>
            <a:r>
              <a:rPr lang="en-US" sz="3200" b="1" dirty="0"/>
              <a:t>,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hasta</a:t>
            </a:r>
            <a:r>
              <a:rPr lang="en-US" sz="3200" b="1" dirty="0"/>
              <a:t> mi </a:t>
            </a:r>
            <a:r>
              <a:rPr lang="en-US" sz="3200" b="1" dirty="0" err="1"/>
              <a:t>último</a:t>
            </a:r>
            <a:r>
              <a:rPr lang="en-US" sz="3200" b="1" dirty="0"/>
              <a:t> </a:t>
            </a:r>
            <a:r>
              <a:rPr lang="en-US" sz="3200" b="1" dirty="0" err="1"/>
              <a:t>aliento</a:t>
            </a:r>
            <a:r>
              <a:rPr lang="en-US" sz="3200" b="1" dirty="0"/>
              <a:t> </a:t>
            </a:r>
            <a:r>
              <a:rPr lang="en-US" sz="3200" b="1" dirty="0" err="1"/>
              <a:t>será</a:t>
            </a:r>
            <a:r>
              <a:rPr lang="en-US" sz="3200" b="1" dirty="0"/>
              <a:t>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mis</a:t>
            </a:r>
            <a:r>
              <a:rPr lang="en-US" sz="3200" b="1" dirty="0"/>
              <a:t> </a:t>
            </a:r>
            <a:r>
              <a:rPr lang="en-US" sz="3200" b="1" dirty="0" err="1"/>
              <a:t>pobres</a:t>
            </a:r>
            <a:r>
              <a:rPr lang="en-US" sz="3200" b="1" dirty="0"/>
              <a:t> </a:t>
            </a:r>
            <a:r>
              <a:rPr lang="en-US" sz="3200" b="1" dirty="0" err="1"/>
              <a:t>jóvenes</a:t>
            </a:r>
            <a:r>
              <a:rPr lang="en-US" sz="3200" b="1" dirty="0"/>
              <a:t>”</a:t>
            </a:r>
            <a:endParaRPr lang="es-MX" sz="3200" b="1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339975" y="260350"/>
            <a:ext cx="6804025" cy="822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Silla en que fue puesto a la veneración de los muchachos cuando murió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_1_10_15_6_3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7667625" cy="5111750"/>
          </a:xfrm>
          <a:prstGeom prst="rect">
            <a:avLst/>
          </a:prstGeom>
          <a:noFill/>
        </p:spPr>
      </p:pic>
      <p:pic>
        <p:nvPicPr>
          <p:cNvPr id="50180" name="Picture 4" descr="_1_10_15_6_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836613"/>
            <a:ext cx="7667625" cy="5111750"/>
          </a:xfrm>
          <a:prstGeom prst="rect">
            <a:avLst/>
          </a:prstGeom>
          <a:noFill/>
        </p:spPr>
      </p:pic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2195513" y="6094413"/>
            <a:ext cx="6238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Salve Don Bosco Santo!!!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_1_10_15_6_1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0" y="1628775"/>
            <a:ext cx="2987675" cy="822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Altar y urna de Don Bosco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48263" y="1730118"/>
            <a:ext cx="3995737" cy="2554545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err="1"/>
              <a:t>Sus</a:t>
            </a:r>
            <a:r>
              <a:rPr lang="en-US" sz="3200" b="1" dirty="0"/>
              <a:t> </a:t>
            </a:r>
            <a:r>
              <a:rPr lang="en-US" sz="3200" b="1" dirty="0" err="1"/>
              <a:t>huellas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han</a:t>
            </a:r>
            <a:r>
              <a:rPr lang="en-US" sz="3200" b="1" dirty="0"/>
              <a:t> </a:t>
            </a:r>
            <a:r>
              <a:rPr lang="en-US" sz="3200" b="1" dirty="0" err="1"/>
              <a:t>seguido</a:t>
            </a:r>
            <a:r>
              <a:rPr lang="en-US" sz="3200" b="1" dirty="0"/>
              <a:t> </a:t>
            </a:r>
            <a:r>
              <a:rPr lang="en-US" sz="3200" b="1" dirty="0" err="1"/>
              <a:t>muchos</a:t>
            </a:r>
            <a:r>
              <a:rPr lang="en-US" sz="3200" b="1" dirty="0"/>
              <a:t> </a:t>
            </a:r>
            <a:r>
              <a:rPr lang="en-US" sz="3200" b="1" dirty="0" err="1"/>
              <a:t>otros</a:t>
            </a:r>
            <a:r>
              <a:rPr lang="en-US" sz="3200" b="1" dirty="0"/>
              <a:t>, </a:t>
            </a:r>
            <a:r>
              <a:rPr lang="en-US" sz="3200" b="1" dirty="0" err="1"/>
              <a:t>formando</a:t>
            </a:r>
            <a:r>
              <a:rPr lang="en-US" sz="3200" b="1" dirty="0"/>
              <a:t> </a:t>
            </a:r>
            <a:r>
              <a:rPr lang="en-US" sz="3200" b="1" dirty="0" err="1"/>
              <a:t>así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folHlink"/>
                </a:solidFill>
              </a:rPr>
              <a:t>la 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Familia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Salesiana</a:t>
            </a:r>
            <a:endParaRPr lang="es-MX" sz="3200" b="1" dirty="0">
              <a:solidFill>
                <a:srgbClr val="FF3300"/>
              </a:solidFill>
            </a:endParaRPr>
          </a:p>
        </p:txBody>
      </p:sp>
      <p:pic>
        <p:nvPicPr>
          <p:cNvPr id="36874" name="Picture 10" descr="_1_10_15_6_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5143501" cy="6858000"/>
          </a:xfrm>
          <a:prstGeom prst="rect">
            <a:avLst/>
          </a:prstGeom>
          <a:noFill/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0" y="333375"/>
            <a:ext cx="2987675" cy="822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Altar y urna de Madre Mazzarello</a:t>
            </a:r>
          </a:p>
        </p:txBody>
      </p:sp>
      <p:pic>
        <p:nvPicPr>
          <p:cNvPr id="36876" name="Picture 12" descr="_1_10_15_6_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-26988"/>
            <a:ext cx="5143501" cy="6858001"/>
          </a:xfrm>
          <a:prstGeom prst="rect">
            <a:avLst/>
          </a:prstGeom>
          <a:noFill/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27584" y="4581128"/>
            <a:ext cx="2987675" cy="8223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 dirty="0"/>
              <a:t>Altar y urna de Domingo </a:t>
            </a:r>
            <a:r>
              <a:rPr lang="es-MX" sz="2400" b="1" dirty="0" err="1"/>
              <a:t>Savio</a:t>
            </a:r>
            <a:endParaRPr lang="es-MX" sz="2400" b="1" dirty="0"/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36872" grpId="0" animBg="1"/>
      <p:bldP spid="36875" grpId="0" animBg="1"/>
      <p:bldP spid="368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_1_10_15_6_26_"/>
          <p:cNvPicPr>
            <a:picLocks noChangeAspect="1" noChangeArrowheads="1"/>
          </p:cNvPicPr>
          <p:nvPr/>
        </p:nvPicPr>
        <p:blipFill rotWithShape="1">
          <a:blip r:embed="rId3" cstate="print"/>
          <a:srcRect l="29532" r="23637"/>
          <a:stretch/>
        </p:blipFill>
        <p:spPr bwMode="auto">
          <a:xfrm>
            <a:off x="4286605" y="-48023"/>
            <a:ext cx="4857395" cy="6915151"/>
          </a:xfrm>
          <a:prstGeom prst="rect">
            <a:avLst/>
          </a:prstGeom>
          <a:noFill/>
        </p:spPr>
      </p:pic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217487" y="2348880"/>
            <a:ext cx="4069117" cy="242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Me basta </a:t>
            </a:r>
            <a:endParaRPr lang="es-E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/>
            </a:endParaRPr>
          </a:p>
          <a:p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Que sean </a:t>
            </a:r>
          </a:p>
          <a:p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jóvenes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/>
            </a:endParaRPr>
          </a:p>
          <a:p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para que </a:t>
            </a:r>
            <a:endParaRPr lang="es-E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/>
            </a:endParaRPr>
          </a:p>
          <a:p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los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ame</a:t>
            </a:r>
          </a:p>
        </p:txBody>
      </p:sp>
      <p:pic>
        <p:nvPicPr>
          <p:cNvPr id="35849" name="Hymn to Don Bosco (db lives on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71739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Nizza 18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8204" name="Picture 12" descr="Retrato 18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8205" name="Picture 13" descr="s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013" y="1039813"/>
            <a:ext cx="7164387" cy="4776787"/>
          </a:xfrm>
          <a:prstGeom prst="rect">
            <a:avLst/>
          </a:prstGeom>
          <a:noFill/>
        </p:spPr>
      </p:pic>
      <p:pic>
        <p:nvPicPr>
          <p:cNvPr id="8206" name="Picture 14" descr="Torino 1861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7013" y="0"/>
            <a:ext cx="5143500" cy="6858000"/>
          </a:xfrm>
          <a:prstGeom prst="rect">
            <a:avLst/>
          </a:prstGeom>
          <a:noFill/>
        </p:spPr>
      </p:pic>
      <p:pic>
        <p:nvPicPr>
          <p:cNvPr id="8207" name="Picture 15" descr="Torino 1880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8208" name="Picture 16" descr="Torino 18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0"/>
            <a:ext cx="5143500" cy="6858000"/>
          </a:xfrm>
          <a:prstGeom prst="rect">
            <a:avLst/>
          </a:prstGeom>
          <a:noFill/>
        </p:spPr>
      </p:pic>
      <p:pic>
        <p:nvPicPr>
          <p:cNvPr id="8209" name="Picture 17" descr="Torino 1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8211" name="Picture 19" descr="Torino 187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pic>
        <p:nvPicPr>
          <p:cNvPr id="8210" name="Picture 18" descr="Sampierdarena 1886 (2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4213" y="0"/>
            <a:ext cx="5143500" cy="6858000"/>
          </a:xfrm>
          <a:prstGeom prst="rect">
            <a:avLst/>
          </a:prstGeom>
          <a:noFill/>
        </p:spPr>
      </p:pic>
      <p:pic>
        <p:nvPicPr>
          <p:cNvPr id="8212" name="Picture 20" descr="Torino 187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80975" y="403225"/>
            <a:ext cx="9396413" cy="6264275"/>
          </a:xfrm>
          <a:prstGeom prst="rect">
            <a:avLst/>
          </a:prstGeom>
          <a:noFill/>
        </p:spPr>
      </p:pic>
      <p:pic>
        <p:nvPicPr>
          <p:cNvPr id="8213" name="Picture 21" descr="Sampierdarena 188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_1_10_15_6_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013" y="0"/>
            <a:ext cx="5143500" cy="6858000"/>
          </a:xfrm>
          <a:prstGeom prst="rect">
            <a:avLst/>
          </a:prstGeom>
          <a:noFill/>
        </p:spPr>
      </p:pic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467544" y="3575050"/>
            <a:ext cx="3032893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Padre y</a:t>
            </a:r>
          </a:p>
          <a:p>
            <a:pPr algn="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Maestro</a:t>
            </a:r>
          </a:p>
          <a:p>
            <a:pPr algn="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 los Jóvenes</a:t>
            </a:r>
          </a:p>
        </p:txBody>
      </p:sp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0" y="3429000"/>
            <a:ext cx="3276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Don Bosco: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asett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013" y="0"/>
            <a:ext cx="5143500" cy="685800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2938463"/>
            <a:ext cx="4067175" cy="4278094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err="1"/>
              <a:t>Juanito</a:t>
            </a:r>
            <a:r>
              <a:rPr lang="en-US" sz="3200" b="1" dirty="0"/>
              <a:t> </a:t>
            </a:r>
            <a:r>
              <a:rPr lang="en-US" sz="3200" b="1" dirty="0" err="1"/>
              <a:t>Bosco</a:t>
            </a:r>
            <a:r>
              <a:rPr lang="en-US" sz="3200" b="1" dirty="0"/>
              <a:t> </a:t>
            </a:r>
            <a:r>
              <a:rPr lang="en-US" sz="3200" b="1" dirty="0" err="1"/>
              <a:t>nació</a:t>
            </a:r>
            <a:r>
              <a:rPr lang="en-US" sz="3200" b="1" dirty="0"/>
              <a:t> el 16 de </a:t>
            </a:r>
            <a:r>
              <a:rPr lang="en-US" sz="3200" b="1" dirty="0" err="1"/>
              <a:t>agosto</a:t>
            </a:r>
            <a:r>
              <a:rPr lang="en-US" sz="3200" b="1" dirty="0"/>
              <a:t> de 1815, en un </a:t>
            </a:r>
            <a:r>
              <a:rPr lang="en-US" sz="3200" b="1" dirty="0" err="1"/>
              <a:t>pequeño</a:t>
            </a:r>
            <a:r>
              <a:rPr lang="en-US" sz="3200" b="1" dirty="0"/>
              <a:t> </a:t>
            </a:r>
            <a:r>
              <a:rPr lang="en-US" sz="3200" b="1" dirty="0" err="1"/>
              <a:t>caserío</a:t>
            </a:r>
            <a:r>
              <a:rPr lang="en-US" sz="3200" b="1" dirty="0"/>
              <a:t> de Castelnuovo </a:t>
            </a:r>
            <a:r>
              <a:rPr lang="en-US" sz="3200" b="1" dirty="0" err="1"/>
              <a:t>D’Asti</a:t>
            </a:r>
            <a:r>
              <a:rPr lang="en-US" sz="3200" b="1" dirty="0"/>
              <a:t>, en el </a:t>
            </a:r>
            <a:r>
              <a:rPr lang="en-US" sz="3200" b="1" dirty="0" err="1"/>
              <a:t>Piamonte</a:t>
            </a:r>
            <a:endParaRPr lang="en-US" sz="3200" b="1" dirty="0"/>
          </a:p>
          <a:p>
            <a:pPr algn="r">
              <a:spcBef>
                <a:spcPct val="50000"/>
              </a:spcBef>
            </a:pPr>
            <a:endParaRPr lang="es-MX" sz="3200" b="1" dirty="0">
              <a:solidFill>
                <a:srgbClr val="FF33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16238" y="260350"/>
            <a:ext cx="62277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Casa de la infancia de Juanito Bosco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247650" y="188913"/>
            <a:ext cx="8648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tú puedes continuar este SUEÑO...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27088" y="5589588"/>
            <a:ext cx="83169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s-MX" dirty="0"/>
          </a:p>
          <a:p>
            <a:pPr algn="r">
              <a:spcBef>
                <a:spcPct val="50000"/>
              </a:spcBef>
            </a:pPr>
            <a:r>
              <a:rPr lang="es-MX" dirty="0" smtClean="0"/>
              <a:t> </a:t>
            </a:r>
            <a:endParaRPr lang="es-MX" dirty="0"/>
          </a:p>
          <a:p>
            <a:pPr algn="r">
              <a:spcBef>
                <a:spcPct val="50000"/>
              </a:spcBef>
            </a:pPr>
            <a:endParaRPr lang="es-MX" dirty="0"/>
          </a:p>
        </p:txBody>
      </p:sp>
      <p:pic>
        <p:nvPicPr>
          <p:cNvPr id="5" name="4 Imagen" descr="don bosco y r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259225" cy="4892364"/>
          </a:xfrm>
          <a:prstGeom prst="rect">
            <a:avLst/>
          </a:prstGeom>
        </p:spPr>
      </p:pic>
    </p:spTree>
  </p:cSld>
  <p:clrMapOvr>
    <a:masterClrMapping/>
  </p:clrMapOvr>
  <p:transition spd="med" advClick="0" advTm="5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 animBg="1"/>
      <p:bldP spid="542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asett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0" y="4111625"/>
            <a:ext cx="4572000" cy="2800767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el padre </a:t>
            </a:r>
            <a:r>
              <a:rPr lang="en-US" sz="3200" b="1" dirty="0" err="1"/>
              <a:t>había</a:t>
            </a:r>
            <a:r>
              <a:rPr lang="en-US" sz="3200" b="1" dirty="0"/>
              <a:t> </a:t>
            </a:r>
            <a:r>
              <a:rPr lang="en-US" sz="3200" b="1" dirty="0" err="1"/>
              <a:t>muerto</a:t>
            </a:r>
            <a:r>
              <a:rPr lang="en-US" sz="3200" b="1" dirty="0"/>
              <a:t>, a la </a:t>
            </a:r>
            <a:r>
              <a:rPr lang="en-US" sz="3200" b="1" dirty="0" err="1"/>
              <a:t>cabeza</a:t>
            </a:r>
            <a:r>
              <a:rPr lang="en-US" sz="3200" b="1" dirty="0"/>
              <a:t> de la </a:t>
            </a:r>
            <a:r>
              <a:rPr lang="en-US" sz="3200" b="1" dirty="0" err="1"/>
              <a:t>familia</a:t>
            </a:r>
            <a:r>
              <a:rPr lang="en-US" sz="3200" b="1" dirty="0"/>
              <a:t> </a:t>
            </a:r>
            <a:r>
              <a:rPr lang="en-US" sz="3200" b="1" dirty="0" err="1"/>
              <a:t>quedó</a:t>
            </a:r>
            <a:r>
              <a:rPr lang="en-US" sz="3200" b="1" dirty="0"/>
              <a:t> la </a:t>
            </a:r>
            <a:r>
              <a:rPr lang="en-US" sz="3200" b="1" dirty="0" err="1"/>
              <a:t>madre</a:t>
            </a:r>
            <a:r>
              <a:rPr lang="en-US" sz="3200" b="1" dirty="0"/>
              <a:t>:</a:t>
            </a: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/>
              <a:t>Margarita</a:t>
            </a:r>
          </a:p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endParaRPr lang="es-MX" sz="3200" b="1" dirty="0">
              <a:solidFill>
                <a:srgbClr val="FF33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99792" y="0"/>
            <a:ext cx="62277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 dirty="0"/>
              <a:t>Casa de la infancia de Juanito Bosco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sett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2950" cy="5167313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300663"/>
            <a:ext cx="9144000" cy="156966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accent2"/>
                </a:solidFill>
              </a:rPr>
              <a:t>Era una familia de campo, compuesta por la joven viuda, su hijastro, sus dos hijos, la suegra y dos peones…</a:t>
            </a:r>
            <a:endParaRPr lang="es-MX" sz="3200" b="1" dirty="0">
              <a:solidFill>
                <a:srgbClr val="FF33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2594" y="21811"/>
            <a:ext cx="62277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Cocina de Mamá Margarita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_1_10_15_7_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8027987" cy="5351463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5300663"/>
            <a:ext cx="9144000" cy="156966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Juan, el más pequeño, gustaba de las cosas de Dios que su madre le inculcaba con sencillez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16238" y="260350"/>
            <a:ext cx="62277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/>
              <a:t>Cuarto de los niños, José y Juan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asetta1"/>
          <p:cNvPicPr>
            <a:picLocks noChangeAspect="1" noChangeArrowheads="1"/>
          </p:cNvPicPr>
          <p:nvPr/>
        </p:nvPicPr>
        <p:blipFill>
          <a:blip r:embed="rId3" cstate="print"/>
          <a:srcRect l="6215"/>
          <a:stretch>
            <a:fillRect/>
          </a:stretch>
        </p:blipFill>
        <p:spPr bwMode="auto">
          <a:xfrm>
            <a:off x="2627313" y="-4763"/>
            <a:ext cx="6516687" cy="6889751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90680" y="33683"/>
            <a:ext cx="62277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/>
              <a:t>Cuarto del Sueño, en </a:t>
            </a:r>
            <a:r>
              <a:rPr lang="es-MX" sz="2400" b="1" dirty="0" err="1"/>
              <a:t>I’Becchi</a:t>
            </a:r>
            <a:endParaRPr lang="es-MX" sz="2400" b="1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3624263"/>
            <a:ext cx="2627313" cy="3293209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solidFill>
                  <a:schemeClr val="accent2"/>
                </a:solidFill>
              </a:rPr>
              <a:t>a los 9 años tuvo un </a:t>
            </a:r>
            <a:r>
              <a:rPr lang="es-MX" sz="3200" b="1" dirty="0">
                <a:solidFill>
                  <a:srgbClr val="FF3300"/>
                </a:solidFill>
              </a:rPr>
              <a:t>sueño</a:t>
            </a:r>
            <a:r>
              <a:rPr lang="es-MX" sz="3200" b="1" dirty="0">
                <a:solidFill>
                  <a:schemeClr val="accent2"/>
                </a:solidFill>
              </a:rPr>
              <a:t> que le marcó la vida…</a:t>
            </a:r>
          </a:p>
          <a:p>
            <a:pPr algn="r">
              <a:spcBef>
                <a:spcPct val="50000"/>
              </a:spcBef>
            </a:pPr>
            <a:endParaRPr lang="es-MX" sz="3200" b="1" dirty="0">
              <a:solidFill>
                <a:srgbClr val="FF3300"/>
              </a:solidFill>
            </a:endParaRPr>
          </a:p>
        </p:txBody>
      </p:sp>
      <p:pic>
        <p:nvPicPr>
          <p:cNvPr id="12295" name="Picture 7" descr="caset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30313"/>
            <a:ext cx="2627313" cy="21986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_1_10_15_7_15_"/>
          <p:cNvPicPr>
            <a:picLocks noChangeAspect="1" noChangeArrowheads="1"/>
          </p:cNvPicPr>
          <p:nvPr/>
        </p:nvPicPr>
        <p:blipFill>
          <a:blip r:embed="rId4" cstate="print"/>
          <a:srcRect b="4765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574675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soñó que se encontraba en un prado, donde jugaban muchachos fieros…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59632" y="43622"/>
            <a:ext cx="6227762" cy="457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Prado de la Colina de I’Becchi</a:t>
            </a:r>
          </a:p>
        </p:txBody>
      </p:sp>
      <p:pic>
        <p:nvPicPr>
          <p:cNvPr id="4105" name="Dammi le anime (Oratorio Vasto, Italia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  <p:bldLst>
      <p:bldP spid="4103" grpId="0" animBg="1"/>
      <p:bldP spid="4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q_sogno"/>
          <p:cNvPicPr>
            <a:picLocks noChangeAspect="1" noChangeArrowheads="1"/>
          </p:cNvPicPr>
          <p:nvPr/>
        </p:nvPicPr>
        <p:blipFill>
          <a:blip r:embed="rId3" cstate="print"/>
          <a:srcRect b="51634"/>
          <a:stretch>
            <a:fillRect/>
          </a:stretch>
        </p:blipFill>
        <p:spPr bwMode="auto">
          <a:xfrm>
            <a:off x="0" y="0"/>
            <a:ext cx="4859338" cy="3425825"/>
          </a:xfrm>
          <a:prstGeom prst="rect">
            <a:avLst/>
          </a:prstGeom>
          <a:noFill/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23850" y="3860800"/>
            <a:ext cx="3816350" cy="155257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400" b="1"/>
              <a:t>Detalle del mural del sueño de los 9 años, en el Templo del Colle Don Bosco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859338" y="115888"/>
            <a:ext cx="4284662" cy="6673850"/>
          </a:xfrm>
          <a:prstGeom prst="rect">
            <a:avLst/>
          </a:prstGeom>
          <a:gradFill rotWithShape="1"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Un hombre desconocido le dijo: </a:t>
            </a:r>
            <a:r>
              <a:rPr lang="en-US" sz="3200" b="1">
                <a:solidFill>
                  <a:srgbClr val="FF3300"/>
                </a:solidFill>
              </a:rPr>
              <a:t>No con golpes, sino con amabilidad has de ganar a estos amigos tuyos</a:t>
            </a:r>
          </a:p>
          <a:p>
            <a:pPr algn="r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Una mujer hermosa apareció, y le dijo:  </a:t>
            </a:r>
          </a:p>
          <a:p>
            <a:pPr algn="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He aquí el campo donde debes trabajar</a:t>
            </a:r>
          </a:p>
          <a:p>
            <a:pPr algn="r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 </a:t>
            </a:r>
            <a:endParaRPr lang="es-MX" sz="3200" b="1">
              <a:solidFill>
                <a:srgbClr val="FF3300"/>
              </a:solidFill>
            </a:endParaRPr>
          </a:p>
        </p:txBody>
      </p:sp>
      <p:pic>
        <p:nvPicPr>
          <p:cNvPr id="5140" name="Picture 20" descr="SO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89400" cy="6858000"/>
          </a:xfrm>
          <a:prstGeom prst="rect">
            <a:avLst/>
          </a:prstGeom>
          <a:noFill/>
        </p:spPr>
      </p:pic>
      <p:sp>
        <p:nvSpPr>
          <p:cNvPr id="5141" name="Text Box 21" descr="fondo Don Bosco"/>
          <p:cNvSpPr txBox="1">
            <a:spLocks noChangeArrowheads="1"/>
          </p:cNvSpPr>
          <p:nvPr/>
        </p:nvSpPr>
        <p:spPr bwMode="auto">
          <a:xfrm>
            <a:off x="0" y="0"/>
            <a:ext cx="9144000" cy="729430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r>
              <a:rPr lang="es-MX" sz="3200" b="1" dirty="0"/>
              <a:t>Y los muchachos se convertían en ovejas….</a:t>
            </a:r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  <a:p>
            <a:pPr algn="r">
              <a:spcBef>
                <a:spcPct val="50000"/>
              </a:spcBef>
            </a:pPr>
            <a:endParaRPr lang="es-MX" sz="2400" b="1" dirty="0"/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9" grpId="0" animBg="1"/>
      <p:bldP spid="5141" grpId="0" animBg="1"/>
    </p:bldLst>
  </p:timing>
</p:sld>
</file>

<file path=ppt/theme/theme1.xml><?xml version="1.0" encoding="utf-8"?>
<a:theme xmlns:a="http://schemas.openxmlformats.org/drawingml/2006/main" name="lugares de DB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lugares de DB</Template>
  <TotalTime>19</TotalTime>
  <Words>730</Words>
  <Application>Microsoft Office PowerPoint</Application>
  <PresentationFormat>Presentación en pantalla (4:3)</PresentationFormat>
  <Paragraphs>104</Paragraphs>
  <Slides>30</Slides>
  <Notes>13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lugares de DB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  Rodriguez</dc:creator>
  <cp:lastModifiedBy>Carmen Elena</cp:lastModifiedBy>
  <cp:revision>6</cp:revision>
  <dcterms:created xsi:type="dcterms:W3CDTF">2011-10-10T20:29:14Z</dcterms:created>
  <dcterms:modified xsi:type="dcterms:W3CDTF">2014-11-14T20:27:10Z</dcterms:modified>
</cp:coreProperties>
</file>