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83" r:id="rId5"/>
    <p:sldId id="286" r:id="rId6"/>
    <p:sldId id="260" r:id="rId7"/>
    <p:sldId id="287" r:id="rId8"/>
    <p:sldId id="288" r:id="rId9"/>
    <p:sldId id="289" r:id="rId10"/>
    <p:sldId id="300" r:id="rId11"/>
    <p:sldId id="290" r:id="rId1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794" autoAdjust="0"/>
  </p:normalViewPr>
  <p:slideViewPr>
    <p:cSldViewPr snapToGrid="0">
      <p:cViewPr varScale="1">
        <p:scale>
          <a:sx n="70" d="100"/>
          <a:sy n="70" d="100"/>
        </p:scale>
        <p:origin x="73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5422580-EC27-4F53-92A0-0786D964B7A2}" type="datetime1">
              <a:rPr lang="it-IT" smtClean="0"/>
              <a:t>09/05/2022</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‹Nº›</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15EDD-768E-49AD-9196-D592149F4239}" type="datetime1">
              <a:rPr lang="it-IT" smtClean="0"/>
              <a:pPr/>
              <a:t>09/05/2022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it-IT" noProof="0" smtClean="0"/>
              <a:t>‹Nº›</a:t>
            </a:fld>
            <a:endParaRPr lang="it-IT"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1</a:t>
            </a:fld>
            <a:endParaRPr lang="it-IT" dirty="0"/>
          </a:p>
        </p:txBody>
      </p:sp>
    </p:spTree>
    <p:extLst>
      <p:ext uri="{BB962C8B-B14F-4D97-AF65-F5344CB8AC3E}">
        <p14:creationId xmlns:p14="http://schemas.microsoft.com/office/powerpoint/2010/main" val="321834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2</a:t>
            </a:fld>
            <a:endParaRPr lang="it-IT" dirty="0"/>
          </a:p>
        </p:txBody>
      </p:sp>
    </p:spTree>
    <p:extLst>
      <p:ext uri="{BB962C8B-B14F-4D97-AF65-F5344CB8AC3E}">
        <p14:creationId xmlns:p14="http://schemas.microsoft.com/office/powerpoint/2010/main" val="383036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3</a:t>
            </a:fld>
            <a:endParaRPr lang="it-IT" dirty="0"/>
          </a:p>
        </p:txBody>
      </p:sp>
    </p:spTree>
    <p:extLst>
      <p:ext uri="{BB962C8B-B14F-4D97-AF65-F5344CB8AC3E}">
        <p14:creationId xmlns:p14="http://schemas.microsoft.com/office/powerpoint/2010/main" val="201846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4</a:t>
            </a:fld>
            <a:endParaRPr lang="it-IT" dirty="0"/>
          </a:p>
        </p:txBody>
      </p:sp>
    </p:spTree>
    <p:extLst>
      <p:ext uri="{BB962C8B-B14F-4D97-AF65-F5344CB8AC3E}">
        <p14:creationId xmlns:p14="http://schemas.microsoft.com/office/powerpoint/2010/main" val="155927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5</a:t>
            </a:fld>
            <a:endParaRPr lang="it-IT" dirty="0"/>
          </a:p>
        </p:txBody>
      </p:sp>
    </p:spTree>
    <p:extLst>
      <p:ext uri="{BB962C8B-B14F-4D97-AF65-F5344CB8AC3E}">
        <p14:creationId xmlns:p14="http://schemas.microsoft.com/office/powerpoint/2010/main" val="325083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6</a:t>
            </a:fld>
            <a:endParaRPr lang="it-IT" dirty="0"/>
          </a:p>
        </p:txBody>
      </p:sp>
    </p:spTree>
    <p:extLst>
      <p:ext uri="{BB962C8B-B14F-4D97-AF65-F5344CB8AC3E}">
        <p14:creationId xmlns:p14="http://schemas.microsoft.com/office/powerpoint/2010/main" val="2482026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7</a:t>
            </a:fld>
            <a:endParaRPr lang="it-IT" dirty="0"/>
          </a:p>
        </p:txBody>
      </p:sp>
    </p:spTree>
    <p:extLst>
      <p:ext uri="{BB962C8B-B14F-4D97-AF65-F5344CB8AC3E}">
        <p14:creationId xmlns:p14="http://schemas.microsoft.com/office/powerpoint/2010/main" val="145524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EFDDBACE-0F8F-43FD-98F0-DEE13552DADA}" type="slidenum">
              <a:rPr lang="it-IT" smtClean="0"/>
              <a:t>8</a:t>
            </a:fld>
            <a:endParaRPr lang="it-IT" dirty="0"/>
          </a:p>
        </p:txBody>
      </p:sp>
    </p:spTree>
    <p:extLst>
      <p:ext uri="{BB962C8B-B14F-4D97-AF65-F5344CB8AC3E}">
        <p14:creationId xmlns:p14="http://schemas.microsoft.com/office/powerpoint/2010/main" val="4724051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zione grande">
    <p:bg>
      <p:bgPr>
        <a:solidFill>
          <a:schemeClr val="bg1">
            <a:lumMod val="95000"/>
          </a:schemeClr>
        </a:solidFill>
        <a:effectLst/>
      </p:bgPr>
    </p:bg>
    <p:spTree>
      <p:nvGrpSpPr>
        <p:cNvPr id="1" name=""/>
        <p:cNvGrpSpPr/>
        <p:nvPr/>
      </p:nvGrpSpPr>
      <p:grpSpPr>
        <a:xfrm>
          <a:off x="0" y="0"/>
          <a:ext cx="0" cy="0"/>
          <a:chOff x="0" y="0"/>
          <a:chExt cx="0" cy="0"/>
        </a:xfrm>
      </p:grpSpPr>
      <p:sp>
        <p:nvSpPr>
          <p:cNvPr id="18" name="Figura a mano libera: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dirty="0">
              <a:solidFill>
                <a:schemeClr val="tx1"/>
              </a:solidFill>
            </a:endParaRPr>
          </a:p>
        </p:txBody>
      </p:sp>
      <p:sp>
        <p:nvSpPr>
          <p:cNvPr id="12" name="Segnaposto contenuto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piè di pa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3" name="Segnaposto immagine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it-IT" noProof="0" dirty="0"/>
              <a:t>Inserire o trascinare </a:t>
            </a:r>
            <a:br>
              <a:rPr lang="it-IT" noProof="0" dirty="0"/>
            </a:br>
            <a:r>
              <a:rPr lang="it-IT" noProof="0" dirty="0"/>
              <a:t>la foto</a:t>
            </a:r>
          </a:p>
        </p:txBody>
      </p:sp>
      <p:sp>
        <p:nvSpPr>
          <p:cNvPr id="20" name="Tito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21" name="Sottotito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pic>
        <p:nvPicPr>
          <p:cNvPr id="24" name="Immagin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igura a mano libera: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23" name="Figura a mano libera: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grpSp>
      <p:sp>
        <p:nvSpPr>
          <p:cNvPr id="10" name="Segnaposto contenut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dirty="0"/>
              <a:t>Titolo sezione 1</a:t>
            </a:r>
          </a:p>
        </p:txBody>
      </p:sp>
      <p:sp>
        <p:nvSpPr>
          <p:cNvPr id="6" name="Segnaposto contenuto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1" name="Segnaposto contenut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dirty="0"/>
              <a:t>Titolo sezione 2</a:t>
            </a:r>
          </a:p>
        </p:txBody>
      </p:sp>
      <p:sp>
        <p:nvSpPr>
          <p:cNvPr id="8" name="Segnaposto contenuto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contenut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dirty="0"/>
              <a:t>Titolo sezione 3</a:t>
            </a:r>
          </a:p>
        </p:txBody>
      </p:sp>
      <p:sp>
        <p:nvSpPr>
          <p:cNvPr id="9" name="Segnaposto contenuto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Tito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it-IT" noProof="0" dirty="0"/>
          </a:p>
        </p:txBody>
      </p:sp>
      <p:sp>
        <p:nvSpPr>
          <p:cNvPr id="16" name="Segnaposto numero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7" name="Segnaposto tes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24" name="Figura a mano libera: Forma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26" name="Freccia: Destr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8" name="Figura a mano libera: Forma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29" name="Freccia: Destr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cxnSp>
        <p:nvCxnSpPr>
          <p:cNvPr id="13" name="Connettore diritto con frecci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egnaposto tes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dirty="0"/>
              <a:t>Anno</a:t>
            </a:r>
          </a:p>
        </p:txBody>
      </p:sp>
      <p:sp>
        <p:nvSpPr>
          <p:cNvPr id="15" name="Segnaposto tes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6" name="Segnaposto tes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7" name="Segnaposto tes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8" name="Segnaposto tes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19" name="Segnaposto tes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dirty="0"/>
              <a:t>Anno</a:t>
            </a:r>
          </a:p>
        </p:txBody>
      </p:sp>
      <p:sp>
        <p:nvSpPr>
          <p:cNvPr id="20" name="Segnaposto tes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1" name="Segnaposto tes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2" name="Segnaposto tes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3" name="Segnaposto tes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4" name="Segnaposto tes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5" name="Segnaposto tes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6" name="Segnaposto tes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7" name="Segnaposto tes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8" name="Segnaposto tes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29" name="Segnaposto tes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0" name="Segnaposto tes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1" name="Segnaposto tes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2" name="Segnaposto tes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3" name="Segnaposto tes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4" name="Segnaposto tes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5" name="Segnaposto tes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6" name="Segnaposto tes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37" name="Segnaposto tes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dirty="0"/>
              <a:t>MM</a:t>
            </a:r>
          </a:p>
        </p:txBody>
      </p:sp>
      <p:sp>
        <p:nvSpPr>
          <p:cNvPr id="40" name="Segnaposto tes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it-IT" noProof="0" dirty="0"/>
              <a:t>Titolo elemento</a:t>
            </a:r>
          </a:p>
        </p:txBody>
      </p:sp>
      <p:sp>
        <p:nvSpPr>
          <p:cNvPr id="41" name="Segnaposto tes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it-IT" noProof="0" dirty="0"/>
              <a:t>Mese, Anno</a:t>
            </a:r>
          </a:p>
        </p:txBody>
      </p:sp>
      <p:sp>
        <p:nvSpPr>
          <p:cNvPr id="4" name="Tito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piè di pa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39" name="Segnaposto tes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embri del team">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29" name="Figura a mano libera: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sp>
        <p:nvSpPr>
          <p:cNvPr id="27" name="Segnaposto immagine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26" name="Segnaposto immagine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25" name="Segnaposto immagine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39" name="Segnaposto tes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it-IT" noProof="0" dirty="0"/>
              <a:t>Nome</a:t>
            </a:r>
          </a:p>
        </p:txBody>
      </p:sp>
      <p:sp>
        <p:nvSpPr>
          <p:cNvPr id="42" name="Segnaposto tes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dirty="0"/>
              <a:t>Breve biografia</a:t>
            </a:r>
          </a:p>
        </p:txBody>
      </p:sp>
      <p:sp>
        <p:nvSpPr>
          <p:cNvPr id="43" name="Segnaposto tes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dirty="0"/>
              <a:t>Titolo</a:t>
            </a:r>
          </a:p>
        </p:txBody>
      </p:sp>
      <p:sp>
        <p:nvSpPr>
          <p:cNvPr id="45" name="Segnaposto tes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it-IT" noProof="0" dirty="0"/>
              <a:t>Nome</a:t>
            </a:r>
          </a:p>
        </p:txBody>
      </p:sp>
      <p:sp>
        <p:nvSpPr>
          <p:cNvPr id="46" name="Segnaposto tes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dirty="0"/>
              <a:t>Breve biografia</a:t>
            </a:r>
          </a:p>
        </p:txBody>
      </p:sp>
      <p:sp>
        <p:nvSpPr>
          <p:cNvPr id="47" name="Segnaposto tes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dirty="0"/>
              <a:t>Titolo</a:t>
            </a:r>
          </a:p>
        </p:txBody>
      </p:sp>
      <p:sp>
        <p:nvSpPr>
          <p:cNvPr id="49" name="Segnaposto tes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it-IT" noProof="0" dirty="0"/>
              <a:t>Nome</a:t>
            </a:r>
          </a:p>
        </p:txBody>
      </p:sp>
      <p:sp>
        <p:nvSpPr>
          <p:cNvPr id="50" name="Segnaposto tes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dirty="0"/>
              <a:t>Breve biografia</a:t>
            </a:r>
          </a:p>
        </p:txBody>
      </p:sp>
      <p:sp>
        <p:nvSpPr>
          <p:cNvPr id="51" name="Segnaposto tes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dirty="0"/>
              <a:t>Titolo</a:t>
            </a:r>
          </a:p>
        </p:txBody>
      </p:sp>
      <p:sp>
        <p:nvSpPr>
          <p:cNvPr id="4" name="Tito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piè di pa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1" name="Segnaposto tes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pic>
        <p:nvPicPr>
          <p:cNvPr id="30" name="Immagin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igura a mano libera: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49" name="Figura a mano libera: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grpSp>
      <p:sp>
        <p:nvSpPr>
          <p:cNvPr id="47" name="Segnaposto immagine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6" name="Segnaposto immagine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5" name="Segnaposto immagine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4" name="Segnaposto immagine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3" name="Segnaposto immagine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42" name="Segnaposto immagine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dirty="0"/>
              <a:t>Foto del profilo</a:t>
            </a:r>
          </a:p>
        </p:txBody>
      </p:sp>
      <p:sp>
        <p:nvSpPr>
          <p:cNvPr id="18" name="Segnaposto tes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19" name="Segnaposto tes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36" name="Segnaposto tes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37" name="Segnaposto tes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40" name="Segnaposto tes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41" name="Segnaposto tes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52" name="Segnaposto tes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53" name="Segnaposto tes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57" name="Segnaposto tes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58" name="Segnaposto tes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59" name="Segnaposto tes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dirty="0"/>
              <a:t>Nome completo</a:t>
            </a:r>
          </a:p>
        </p:txBody>
      </p:sp>
      <p:sp>
        <p:nvSpPr>
          <p:cNvPr id="60" name="Segnaposto tes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dirty="0"/>
              <a:t>Descrizione punto elenco</a:t>
            </a:r>
          </a:p>
        </p:txBody>
      </p:sp>
      <p:sp>
        <p:nvSpPr>
          <p:cNvPr id="4" name="Tito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piè di pa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7" name="Segnaposto tes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pic>
        <p:nvPicPr>
          <p:cNvPr id="50" name="Immagin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Intestazione della sezione con immagin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it-IT" noProof="0" dirty="0"/>
              <a:t>Grazie </a:t>
            </a:r>
            <a:br>
              <a:rPr lang="it-IT" noProof="0" dirty="0"/>
            </a:br>
            <a:r>
              <a:rPr lang="it-IT" noProof="0" dirty="0"/>
              <a:t> </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dirty="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it-IT" noProof="0" smtClean="0"/>
              <a:pPr rtl="0"/>
              <a:t>‹Nº›</a:t>
            </a:fld>
            <a:endParaRPr lang="it-IT" noProof="0" dirty="0"/>
          </a:p>
        </p:txBody>
      </p:sp>
      <p:sp>
        <p:nvSpPr>
          <p:cNvPr id="9" name="Sottotito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Nome completo</a:t>
            </a:r>
          </a:p>
        </p:txBody>
      </p:sp>
      <p:sp>
        <p:nvSpPr>
          <p:cNvPr id="12" name="Segnaposto tes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Telefono</a:t>
            </a:r>
          </a:p>
        </p:txBody>
      </p:sp>
      <p:sp>
        <p:nvSpPr>
          <p:cNvPr id="13" name="Segnaposto tes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it-IT" noProof="0" dirty="0"/>
              <a:t>Posta elettronica</a:t>
            </a:r>
          </a:p>
        </p:txBody>
      </p:sp>
      <p:sp>
        <p:nvSpPr>
          <p:cNvPr id="15" name="Segnaposto tes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it-IT" noProof="0" dirty="0"/>
              <a:t>Sito Web</a:t>
            </a:r>
          </a:p>
        </p:txBody>
      </p:sp>
      <p:pic>
        <p:nvPicPr>
          <p:cNvPr id="17" name="Immagin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lo stile del titolo dello schema</a:t>
            </a:r>
            <a:endParaRPr lang="it-IT" noProof="0" dirty="0"/>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lo stile del titolo dello schema</a:t>
            </a:r>
            <a:endParaRPr lang="it-IT" noProof="0" dirty="0"/>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9" name="Segnaposto immagine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it-IT" noProof="0" dirty="0"/>
              <a:t>Inserire o trascinare la foto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lo stile del titolo dello schema</a:t>
            </a:r>
            <a:endParaRPr lang="it-IT" noProof="0" dirty="0"/>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dirty="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it-IT" noProof="0" smtClean="0"/>
              <a:pPr algn="ctr" rtl="0"/>
              <a:t>‹Nº›</a:t>
            </a:fld>
            <a:endParaRPr lang="it-IT" noProof="0" dirty="0"/>
          </a:p>
        </p:txBody>
      </p:sp>
      <p:sp>
        <p:nvSpPr>
          <p:cNvPr id="12" name="Figura a mano libera: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pPr rtl="0"/>
            <a:endParaRPr lang="it-IT" noProof="0" dirty="0"/>
          </a:p>
        </p:txBody>
      </p:sp>
      <p:sp>
        <p:nvSpPr>
          <p:cNvPr id="13" name="Segnaposto immagine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rtlCol="0" anchor="ctr">
            <a:noAutofit/>
          </a:bodyPr>
          <a:lstStyle>
            <a:lvl1pPr marL="0" indent="0" algn="ctr">
              <a:buNone/>
              <a:defRPr i="1">
                <a:solidFill>
                  <a:schemeClr val="bg1"/>
                </a:solidFill>
              </a:defRPr>
            </a:lvl1pPr>
          </a:lstStyle>
          <a:p>
            <a:pPr rtl="0"/>
            <a:r>
              <a:rPr lang="it-IT" noProof="0" dirty="0"/>
              <a:t>Inserire o trascinare la foto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con immagin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dirty="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lo stile del titolo dello schema</a:t>
            </a:r>
            <a:endParaRPr lang="it-IT" noProof="0" dirty="0"/>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dirty="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it-IT" noProof="0" smtClean="0"/>
              <a:pPr algn="ctr" rtl="0"/>
              <a:t>‹Nº›</a:t>
            </a:fld>
            <a:endParaRPr lang="it-IT" noProof="0" dirty="0"/>
          </a:p>
        </p:txBody>
      </p:sp>
      <p:pic>
        <p:nvPicPr>
          <p:cNvPr id="15" name="Immagin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6" name="Tito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rtl="0"/>
            <a:endParaRPr lang="it-IT" noProof="0" dirty="0"/>
          </a:p>
        </p:txBody>
      </p:sp>
      <p:sp>
        <p:nvSpPr>
          <p:cNvPr id="8" name="Segnaposto numero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 punti elenco come icone">
    <p:spTree>
      <p:nvGrpSpPr>
        <p:cNvPr id="1" name=""/>
        <p:cNvGrpSpPr/>
        <p:nvPr/>
      </p:nvGrpSpPr>
      <p:grpSpPr>
        <a:xfrm>
          <a:off x="0" y="0"/>
          <a:ext cx="0" cy="0"/>
          <a:chOff x="0" y="0"/>
          <a:chExt cx="0" cy="0"/>
        </a:xfrm>
      </p:grpSpPr>
      <p:sp>
        <p:nvSpPr>
          <p:cNvPr id="275" name="Figura a mano libera: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dirty="0"/>
          </a:p>
        </p:txBody>
      </p:sp>
      <p:sp>
        <p:nvSpPr>
          <p:cNvPr id="276" name="Figura a mano libera: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dirty="0"/>
          </a:p>
        </p:txBody>
      </p:sp>
      <p:sp>
        <p:nvSpPr>
          <p:cNvPr id="143" name="Figura a mano libera: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163" name="Figura a mano libera: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187" name="Figura a mano libera: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242" name="Figura a mano libera: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dirty="0"/>
          </a:p>
        </p:txBody>
      </p:sp>
      <p:sp>
        <p:nvSpPr>
          <p:cNvPr id="274" name="Figura a mano libera: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it-IT" noProof="0" dirty="0"/>
          </a:p>
        </p:txBody>
      </p:sp>
      <p:sp>
        <p:nvSpPr>
          <p:cNvPr id="5" name="Segnaposto tes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17" name="Segnaposto immagine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6" name="Segnaposto tes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8" name="Segnaposto tes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8" name="Segnaposto immagine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9" name="Segnaposto tes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0" name="Segnaposto tes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9" name="Segnaposto immagine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1" name="Segnaposto tes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2" name="Segnaposto tes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0" name="Segnaposto immagine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3" name="Segnaposto tes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4" name="Segnaposto tes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1" name="Segnaposto immagine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5" name="Segnaposto tes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6" name="Segnaposto tes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7" name="Segnaposto piè di pa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rtl="0"/>
            <a:endParaRPr lang="it-IT" noProof="0" dirty="0"/>
          </a:p>
        </p:txBody>
      </p:sp>
      <p:sp>
        <p:nvSpPr>
          <p:cNvPr id="18" name="Segnaposto numero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9" name="Tito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6" name="Segnaposto testo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Tito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it-IT" noProof="0"/>
              <a:t>Fare clic per modificare lo stile del titolo dello schema</a:t>
            </a:r>
            <a:endParaRPr lang="it-IT" noProof="0" dirty="0"/>
          </a:p>
        </p:txBody>
      </p:sp>
      <p:sp>
        <p:nvSpPr>
          <p:cNvPr id="8" name="Segnaposto piè di pa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rtl="0"/>
            <a:endParaRPr lang="it-IT" noProof="0" dirty="0"/>
          </a:p>
        </p:txBody>
      </p:sp>
      <p:sp>
        <p:nvSpPr>
          <p:cNvPr id="9" name="Segnaposto numero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rtlCol="0"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rtlCol="0"/>
          <a:lstStyle>
            <a:lvl1pPr marL="0" indent="0">
              <a:buNone/>
              <a:defRPr sz="2400" b="1">
                <a:solidFill>
                  <a:schemeClr val="accent3">
                    <a:lumMod val="75000"/>
                  </a:schemeClr>
                </a:solidFill>
              </a:defRPr>
            </a:lvl1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rtl="0"/>
            <a:endParaRPr lang="it-IT" noProof="0" dirty="0"/>
          </a:p>
        </p:txBody>
      </p:sp>
      <p:sp>
        <p:nvSpPr>
          <p:cNvPr id="10" name="Segnaposto numero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5" name="Segnaposto piè di pa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5" name="Segnaposto piè di pa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bg1">
            <a:lumMod val="95000"/>
          </a:schemeClr>
        </a:solidFill>
        <a:effectLst/>
      </p:bgPr>
    </p:bg>
    <p:spTree>
      <p:nvGrpSpPr>
        <p:cNvPr id="1" name=""/>
        <p:cNvGrpSpPr/>
        <p:nvPr/>
      </p:nvGrpSpPr>
      <p:grpSpPr>
        <a:xfrm>
          <a:off x="0" y="0"/>
          <a:ext cx="0" cy="0"/>
          <a:chOff x="0" y="0"/>
          <a:chExt cx="0" cy="0"/>
        </a:xfrm>
      </p:grpSpPr>
      <p:sp>
        <p:nvSpPr>
          <p:cNvPr id="17" name="Figura a mano libera: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dirty="0"/>
          </a:p>
        </p:txBody>
      </p:sp>
      <p:sp>
        <p:nvSpPr>
          <p:cNvPr id="13" name="Figura a mano libera: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dirty="0"/>
          </a:p>
        </p:txBody>
      </p:sp>
      <p:sp>
        <p:nvSpPr>
          <p:cNvPr id="3" name="Segnaposto contenuto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rtlCol="0"/>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0" name="Titolo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rtlCol="0" anchor="b"/>
          <a:lstStyle/>
          <a:p>
            <a:pPr rtl="0"/>
            <a:r>
              <a:rPr lang="it-IT" noProof="0"/>
              <a:t>Fare clic per modificare lo stile del titolo dello schema</a:t>
            </a:r>
            <a:endParaRPr lang="it-IT" noProof="0" dirty="0"/>
          </a:p>
        </p:txBody>
      </p:sp>
      <p:sp>
        <p:nvSpPr>
          <p:cNvPr id="2" name="Segnaposto piè di pa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rtl="0"/>
            <a:endParaRPr lang="it-IT" noProof="0" dirty="0"/>
          </a:p>
        </p:txBody>
      </p:sp>
      <p:sp>
        <p:nvSpPr>
          <p:cNvPr id="5" name="Segnaposto numero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dirty="0"/>
          </a:p>
        </p:txBody>
      </p:sp>
      <p:sp>
        <p:nvSpPr>
          <p:cNvPr id="13" name="Figura a mano libera: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dirty="0"/>
          </a:p>
        </p:txBody>
      </p:sp>
      <p:sp>
        <p:nvSpPr>
          <p:cNvPr id="3" name="Segnaposto immagine 2" descr="Segnaposto immagine">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dirty="0"/>
              <a:t>Inserire o trascinare la foto</a:t>
            </a:r>
          </a:p>
        </p:txBody>
      </p:sp>
      <p:sp>
        <p:nvSpPr>
          <p:cNvPr id="2" name="Tito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a:defRPr sz="3200"/>
            </a:lvl1pPr>
          </a:lstStyle>
          <a:p>
            <a:pPr rtl="0"/>
            <a:r>
              <a:rPr lang="it-IT" noProof="0"/>
              <a:t>Fare clic per modificare lo stile del titolo dello schema</a:t>
            </a:r>
            <a:endParaRPr lang="it-IT" noProof="0" dirty="0"/>
          </a:p>
        </p:txBody>
      </p:sp>
      <p:sp>
        <p:nvSpPr>
          <p:cNvPr id="11" name="Segnaposto testo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4" name="Segnaposto piè di pa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rtl="0"/>
            <a:endParaRPr lang="it-IT" noProof="0" dirty="0"/>
          </a:p>
        </p:txBody>
      </p:sp>
      <p:sp>
        <p:nvSpPr>
          <p:cNvPr id="5" name="Segnaposto numero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it-IT" noProof="0" smtClean="0"/>
              <a:pPr algn="ctr" rtl="0"/>
              <a:t>‹Nº›</a:t>
            </a:fld>
            <a:endParaRPr lang="it-IT"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1">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24" name="Figura a mano libera: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25" name="Figura a mano libera: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20" name="Segnaposto immagine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6" name="Segnaposto tes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8" name="Segnaposto tes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1" name="Segnaposto immagine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9" name="Segnaposto tes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0" name="Segnaposto tes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2" name="Segnaposto immagine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1" name="Segnaposto tes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2" name="Segnaposto tes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4" name="Tito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rtl="0"/>
            <a:endParaRPr lang="it-IT" noProof="0" dirty="0"/>
          </a:p>
        </p:txBody>
      </p:sp>
      <p:sp>
        <p:nvSpPr>
          <p:cNvPr id="13" name="Segnaposto numero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26" name="Segnaposto tes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2">
    <p:bg>
      <p:bgPr>
        <a:solidFill>
          <a:schemeClr val="bg1">
            <a:lumMod val="95000"/>
          </a:schemeClr>
        </a:solidFill>
        <a:effectLst/>
      </p:bgPr>
    </p:bg>
    <p:spTree>
      <p:nvGrpSpPr>
        <p:cNvPr id="1" name=""/>
        <p:cNvGrpSpPr/>
        <p:nvPr/>
      </p:nvGrpSpPr>
      <p:grpSpPr>
        <a:xfrm>
          <a:off x="0" y="0"/>
          <a:ext cx="0" cy="0"/>
          <a:chOff x="0" y="0"/>
          <a:chExt cx="0" cy="0"/>
        </a:xfrm>
      </p:grpSpPr>
      <p:sp>
        <p:nvSpPr>
          <p:cNvPr id="43" name="Figura a mano libera: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dirty="0">
              <a:solidFill>
                <a:schemeClr val="tx1"/>
              </a:solidFill>
            </a:endParaRPr>
          </a:p>
        </p:txBody>
      </p:sp>
      <p:sp>
        <p:nvSpPr>
          <p:cNvPr id="21" name="Segnaposto tes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29" name="Figura a mano libera: Forma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30" name="Figura a mano libera: Forma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37" name="Figura a mano libera: Forma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34" name="Segnaposto immagine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5" name="Segnaposto immagine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6" name="Segnaposto immagine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20" name="Segnaposto tes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4" name="Segnaposto piè di pa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pic>
        <p:nvPicPr>
          <p:cNvPr id="44" name="Immagin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unti elenco come icone - opzione 1">
    <p:bg>
      <p:bgPr>
        <a:solidFill>
          <a:schemeClr val="bg1">
            <a:lumMod val="95000"/>
          </a:schemeClr>
        </a:solidFill>
        <a:effectLst/>
      </p:bgPr>
    </p:bg>
    <p:spTree>
      <p:nvGrpSpPr>
        <p:cNvPr id="1" name=""/>
        <p:cNvGrpSpPr/>
        <p:nvPr/>
      </p:nvGrpSpPr>
      <p:grpSpPr>
        <a:xfrm>
          <a:off x="0" y="0"/>
          <a:ext cx="0" cy="0"/>
          <a:chOff x="0" y="0"/>
          <a:chExt cx="0" cy="0"/>
        </a:xfrm>
      </p:grpSpPr>
      <p:sp>
        <p:nvSpPr>
          <p:cNvPr id="50" name="Figura a mano libera: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dirty="0">
              <a:solidFill>
                <a:schemeClr val="tx1"/>
              </a:solidFill>
            </a:endParaRPr>
          </a:p>
        </p:txBody>
      </p:sp>
      <p:sp>
        <p:nvSpPr>
          <p:cNvPr id="30" name="Figura a mano libera: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dirty="0"/>
          </a:p>
        </p:txBody>
      </p:sp>
      <p:sp>
        <p:nvSpPr>
          <p:cNvPr id="39" name="Figura a mano libera: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dirty="0"/>
          </a:p>
        </p:txBody>
      </p:sp>
      <p:sp>
        <p:nvSpPr>
          <p:cNvPr id="40" name="Figura a mano libera: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41" name="Figura a mano libera: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dirty="0"/>
          </a:p>
        </p:txBody>
      </p:sp>
      <p:sp>
        <p:nvSpPr>
          <p:cNvPr id="33" name="Segnaposto immagine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4" name="Segnaposto immagine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2</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7" name="Segnaposto immagine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25" name="Segnaposto tes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3</a:t>
            </a:r>
          </a:p>
        </p:txBody>
      </p:sp>
      <p:sp>
        <p:nvSpPr>
          <p:cNvPr id="26" name="Segnaposto tes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38" name="Segnaposto immagine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27" name="Segnaposto tes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dirty="0"/>
              <a:t>Punto elenco 4</a:t>
            </a:r>
          </a:p>
        </p:txBody>
      </p:sp>
      <p:sp>
        <p:nvSpPr>
          <p:cNvPr id="28" name="Segnaposto tes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dirty="0"/>
              <a:t>Descrizione punto elenco</a:t>
            </a:r>
          </a:p>
        </p:txBody>
      </p:sp>
      <p:sp>
        <p:nvSpPr>
          <p:cNvPr id="4" name="Segnaposto piè di pa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rtl="0"/>
            <a:endParaRPr lang="it-IT" noProof="0" dirty="0"/>
          </a:p>
        </p:txBody>
      </p:sp>
      <p:sp>
        <p:nvSpPr>
          <p:cNvPr id="6" name="Segnaposto numero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51" name="Tito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52" name="Sottotitolo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pic>
        <p:nvPicPr>
          <p:cNvPr id="53" name="Immagin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otto digitale">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igura a mano libera: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dirty="0"/>
          </a:p>
        </p:txBody>
      </p:sp>
      <p:sp>
        <p:nvSpPr>
          <p:cNvPr id="21" name="Figura a mano libera: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dirty="0"/>
          </a:p>
        </p:txBody>
      </p:sp>
      <p:sp>
        <p:nvSpPr>
          <p:cNvPr id="3" name="Segnaposto piè di pa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rtl="0"/>
            <a:endParaRPr lang="it-IT" noProof="0" dirty="0"/>
          </a:p>
        </p:txBody>
      </p:sp>
      <p:sp>
        <p:nvSpPr>
          <p:cNvPr id="4" name="Segnaposto numero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7" name="Tito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it-IT" noProof="0" dirty="0"/>
              <a:t>Titolo diapositiva</a:t>
            </a:r>
          </a:p>
        </p:txBody>
      </p:sp>
      <p:sp>
        <p:nvSpPr>
          <p:cNvPr id="18" name="Sottotitolo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pic>
        <p:nvPicPr>
          <p:cNvPr id="22" name="Immagin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Immagin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Segnaposto immagine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it-IT" noProof="0" dirty="0"/>
              <a:t>Inserire o trascinare il design dello schermo qui</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zione numeri grandi 1">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1</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it-IT" noProof="0" dirty="0"/>
              <a:t>2</a:t>
            </a:r>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Titolo 1">
            <a:extLst>
              <a:ext uri="{FF2B5EF4-FFF2-40B4-BE49-F238E27FC236}">
                <a16:creationId xmlns:a16="http://schemas.microsoft.com/office/drawing/2014/main" id="{D511B9E7-33BC-464B-B75C-73154C197648}"/>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rtl="0"/>
            <a:endParaRPr lang="it-IT" noProof="0" dirty="0"/>
          </a:p>
        </p:txBody>
      </p:sp>
      <p:sp>
        <p:nvSpPr>
          <p:cNvPr id="13" name="Segnaposto tes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10" name="Segnaposto numero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it-IT" noProof="0" smtClean="0"/>
              <a:pPr rtl="0"/>
              <a:t>‹Nº›</a:t>
            </a:fld>
            <a:endParaRPr lang="it-IT"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21" name="Figura a mano libera: Forma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it-IT" noProof="0" dirty="0"/>
          </a:p>
        </p:txBody>
      </p:sp>
      <p:sp>
        <p:nvSpPr>
          <p:cNvPr id="20" name="Figura a mano libera: Forma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8" name="Segnaposto tes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dirty="0"/>
              <a:t>Intestazione sezione</a:t>
            </a:r>
          </a:p>
        </p:txBody>
      </p:sp>
      <p:sp>
        <p:nvSpPr>
          <p:cNvPr id="9" name="Segnaposto tes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dirty="0"/>
              <a:t>Intestazione sezione</a:t>
            </a:r>
          </a:p>
        </p:txBody>
      </p:sp>
      <p:sp>
        <p:nvSpPr>
          <p:cNvPr id="19" name="Figura a mano libera: Forma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pPr rtl="0"/>
            <a:endParaRPr lang="it-IT" noProof="0" dirty="0"/>
          </a:p>
        </p:txBody>
      </p:sp>
      <p:sp>
        <p:nvSpPr>
          <p:cNvPr id="6" name="Segnaposto tes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Intestazione sezione</a:t>
            </a:r>
          </a:p>
        </p:txBody>
      </p:sp>
      <p:sp>
        <p:nvSpPr>
          <p:cNvPr id="10" name="Segnaposto tes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1</a:t>
            </a:r>
          </a:p>
        </p:txBody>
      </p:sp>
      <p:sp>
        <p:nvSpPr>
          <p:cNvPr id="13" name="Segnaposto contenut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dirty="0"/>
              <a:t>Descrizione della sezione</a:t>
            </a:r>
          </a:p>
        </p:txBody>
      </p:sp>
      <p:sp>
        <p:nvSpPr>
          <p:cNvPr id="11" name="Segnaposto tes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dirty="0"/>
              <a:t>2</a:t>
            </a:r>
          </a:p>
        </p:txBody>
      </p:sp>
      <p:sp>
        <p:nvSpPr>
          <p:cNvPr id="14" name="Segnaposto tes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dirty="0"/>
              <a:t>Descrizione della sezione</a:t>
            </a:r>
          </a:p>
        </p:txBody>
      </p:sp>
      <p:sp>
        <p:nvSpPr>
          <p:cNvPr id="12" name="Segnaposto tes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dirty="0"/>
              <a:t>3</a:t>
            </a:r>
          </a:p>
        </p:txBody>
      </p:sp>
      <p:sp>
        <p:nvSpPr>
          <p:cNvPr id="15" name="Segnaposto tes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dirty="0"/>
              <a:t>Descrizione della sezione</a:t>
            </a:r>
          </a:p>
        </p:txBody>
      </p:sp>
      <p:sp>
        <p:nvSpPr>
          <p:cNvPr id="4" name="Tito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7" name="Segnaposto piè di pa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rtl="0"/>
            <a:endParaRPr lang="it-IT" noProof="0" dirty="0"/>
          </a:p>
        </p:txBody>
      </p:sp>
      <p:sp>
        <p:nvSpPr>
          <p:cNvPr id="17" name="Segnaposto numero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it-IT" noProof="0" smtClean="0"/>
              <a:pPr rtl="0"/>
              <a:t>‹Nº›</a:t>
            </a:fld>
            <a:endParaRPr lang="it-IT" noProof="0" dirty="0"/>
          </a:p>
        </p:txBody>
      </p:sp>
      <p:sp>
        <p:nvSpPr>
          <p:cNvPr id="18" name="Segnaposto tes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dirty="0"/>
              <a:t>Sottotitolo</a:t>
            </a:r>
          </a:p>
        </p:txBody>
      </p:sp>
      <p:sp>
        <p:nvSpPr>
          <p:cNvPr id="178" name="Figura a mano libera: Forma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pPr rtl="0"/>
            <a:endParaRPr lang="it-IT" noProof="0" dirty="0"/>
          </a:p>
        </p:txBody>
      </p:sp>
      <p:grpSp>
        <p:nvGrpSpPr>
          <p:cNvPr id="192" name="Gruppo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igura a mano libera: Forma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grpSp>
          <p:nvGrpSpPr>
            <p:cNvPr id="182" name="Gruppo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igura a mano libera: Forma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4" name="Figura a mano libera: Forma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5" name="Figura a mano libera: Forma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6" name="Figura a mano libera: Forma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7" name="Figura a mano libera: Forma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8" name="Figura a mano libera: Forma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89" name="Figura a mano libera: Forma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90" name="Figura a mano libera: Forma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pPr rtl="0"/>
                <a:endParaRPr lang="it-IT" noProof="0" dirty="0"/>
              </a:p>
            </p:txBody>
          </p:sp>
          <p:sp>
            <p:nvSpPr>
              <p:cNvPr id="191" name="Figura a mano libera: Forma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pPr rtl="0"/>
                <a:endParaRPr lang="it-IT"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cxnSp>
        <p:nvCxnSpPr>
          <p:cNvPr id="6" name="Connettore dirit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Segnaposto tes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10" name="Segnaposto tes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11" name="Segnaposto tes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12" name="Segnaposto tes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noProof="0" dirty="0"/>
              <a:t>Titolo quadrante</a:t>
            </a:r>
          </a:p>
        </p:txBody>
      </p:sp>
      <p:sp>
        <p:nvSpPr>
          <p:cNvPr id="4" name="Tito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p>
            <a:pPr rtl="0"/>
            <a:r>
              <a:rPr lang="it-IT" noProof="0"/>
              <a:t>Fare clic per modificare lo stile del titolo dello schema</a:t>
            </a:r>
            <a:endParaRPr lang="it-IT" noProof="0" dirty="0"/>
          </a:p>
        </p:txBody>
      </p:sp>
      <p:sp>
        <p:nvSpPr>
          <p:cNvPr id="5" name="Segnaposto piè di pa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rtl="0"/>
            <a:endParaRPr lang="it-IT" noProof="0" dirty="0"/>
          </a:p>
        </p:txBody>
      </p:sp>
      <p:sp>
        <p:nvSpPr>
          <p:cNvPr id="7" name="Segnaposto numero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it-IT" noProof="0" smtClean="0"/>
              <a:pPr rtl="0"/>
              <a:t>‹Nº›</a:t>
            </a:fld>
            <a:endParaRPr lang="it-IT"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it-IT" noProof="0" dirty="0"/>
          </a:p>
        </p:txBody>
      </p:sp>
      <p:pic>
        <p:nvPicPr>
          <p:cNvPr id="12" name="Immagin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egnaposto numero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it-IT" noProof="0" smtClean="0"/>
              <a:pPr rtl="0"/>
              <a:t>‹Nº›</a:t>
            </a:fld>
            <a:endParaRPr lang="it-IT"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50E8F8-CBC6-4A56-A60B-FDBF1E1F1214}"/>
              </a:ext>
            </a:extLst>
          </p:cNvPr>
          <p:cNvSpPr>
            <a:spLocks noGrp="1"/>
          </p:cNvSpPr>
          <p:nvPr>
            <p:ph type="ctrTitle"/>
          </p:nvPr>
        </p:nvSpPr>
        <p:spPr>
          <a:xfrm>
            <a:off x="6220411" y="819733"/>
            <a:ext cx="5604587" cy="2078700"/>
          </a:xfrm>
        </p:spPr>
        <p:txBody>
          <a:bodyPr rtlCol="0"/>
          <a:lstStyle/>
          <a:p>
            <a:pPr rtl="0"/>
            <a:r>
              <a:rPr lang="it-IT" sz="3600" dirty="0">
                <a:latin typeface="Maiandra GD" panose="020E0502030308020204" pitchFamily="34" charset="0"/>
              </a:rPr>
              <a:t>María D. Mazzarello vista  por madre </a:t>
            </a:r>
            <a:br>
              <a:rPr lang="it-IT" sz="3600" dirty="0">
                <a:latin typeface="Maiandra GD" panose="020E0502030308020204" pitchFamily="34" charset="0"/>
              </a:rPr>
            </a:br>
            <a:r>
              <a:rPr lang="it-IT" sz="3600" dirty="0">
                <a:latin typeface="Maiandra GD" panose="020E0502030308020204" pitchFamily="34" charset="0"/>
              </a:rPr>
              <a:t>Caterina Daghero</a:t>
            </a:r>
          </a:p>
        </p:txBody>
      </p:sp>
      <p:sp>
        <p:nvSpPr>
          <p:cNvPr id="3" name="Sottotitolo 2">
            <a:extLst>
              <a:ext uri="{FF2B5EF4-FFF2-40B4-BE49-F238E27FC236}">
                <a16:creationId xmlns:a16="http://schemas.microsoft.com/office/drawing/2014/main" id="{72258620-D380-473B-A288-E14928A16BDB}"/>
              </a:ext>
            </a:extLst>
          </p:cNvPr>
          <p:cNvSpPr>
            <a:spLocks noGrp="1"/>
          </p:cNvSpPr>
          <p:nvPr>
            <p:ph type="subTitle" idx="1"/>
          </p:nvPr>
        </p:nvSpPr>
        <p:spPr>
          <a:xfrm>
            <a:off x="7171062" y="5428423"/>
            <a:ext cx="4781452" cy="1048939"/>
          </a:xfrm>
        </p:spPr>
        <p:txBody>
          <a:bodyPr rtlCol="0"/>
          <a:lstStyle/>
          <a:p>
            <a:pPr rtl="0"/>
            <a:r>
              <a:rPr lang="it-IT" cap="none" dirty="0">
                <a:latin typeface="Maiandra GD" panose="020E0502030308020204" pitchFamily="34" charset="0"/>
              </a:rPr>
              <a:t>Triduo en preparación a la fiesta de                             Madre Mazzarello</a:t>
            </a:r>
          </a:p>
          <a:p>
            <a:pPr rtl="0"/>
            <a:r>
              <a:rPr lang="it-IT" cap="none" noProof="1">
                <a:latin typeface="Maiandra GD" panose="020E0502030308020204" pitchFamily="34" charset="0"/>
              </a:rPr>
              <a:t>mayo 2022</a:t>
            </a:r>
          </a:p>
          <a:p>
            <a:pPr rtl="0"/>
            <a:endParaRPr lang="it-IT" dirty="0"/>
          </a:p>
        </p:txBody>
      </p:sp>
      <p:pic>
        <p:nvPicPr>
          <p:cNvPr id="6" name="Segnaposto immagine 5">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a:srcRect/>
          <a:stretch/>
        </p:blipFill>
        <p:spPr>
          <a:xfrm>
            <a:off x="1245443" y="217794"/>
            <a:ext cx="4576860" cy="6293184"/>
          </a:xfrm>
        </p:spPr>
      </p:pic>
      <p:pic>
        <p:nvPicPr>
          <p:cNvPr id="5" name="Picture 4">
            <a:extLst>
              <a:ext uri="{FF2B5EF4-FFF2-40B4-BE49-F238E27FC236}">
                <a16:creationId xmlns:a16="http://schemas.microsoft.com/office/drawing/2014/main" id="{B3385FD6-4585-442F-8608-1E34CE7B9A3E}"/>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970439" flipH="1">
            <a:off x="-1621529" y="2409617"/>
            <a:ext cx="3722031" cy="4430304"/>
          </a:xfrm>
          <a:prstGeom prst="rect">
            <a:avLst/>
          </a:prstGeom>
        </p:spPr>
      </p:pic>
      <p:pic>
        <p:nvPicPr>
          <p:cNvPr id="7" name="Picture 5">
            <a:extLst>
              <a:ext uri="{FF2B5EF4-FFF2-40B4-BE49-F238E27FC236}">
                <a16:creationId xmlns:a16="http://schemas.microsoft.com/office/drawing/2014/main" id="{BF06ECFF-CC14-4BB6-9E95-EE3A39F2A4F9}"/>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5604160" flipH="1">
            <a:off x="1616125" y="3189452"/>
            <a:ext cx="3390543" cy="4399895"/>
          </a:xfrm>
          <a:prstGeom prst="rect">
            <a:avLst/>
          </a:prstGeom>
        </p:spPr>
      </p:pic>
    </p:spTree>
    <p:extLst>
      <p:ext uri="{BB962C8B-B14F-4D97-AF65-F5344CB8AC3E}">
        <p14:creationId xmlns:p14="http://schemas.microsoft.com/office/powerpoint/2010/main" val="809263698"/>
      </p:ext>
    </p:extLst>
  </p:cSld>
  <p:clrMapOvr>
    <a:masterClrMapping/>
  </p:clrMapOvr>
  <mc:AlternateContent xmlns:mc="http://schemas.openxmlformats.org/markup-compatibility/2006" xmlns:p14="http://schemas.microsoft.com/office/powerpoint/2010/main">
    <mc:Choice Requires="p14">
      <p:transition spd="slow" p14:dur="2000" advTm="6823"/>
    </mc:Choice>
    <mc:Fallback xmlns="">
      <p:transition spd="slow" advTm="682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igura a mano libera: Forma 8" descr="Sfondo logo">
            <a:extLst>
              <a:ext uri="{FF2B5EF4-FFF2-40B4-BE49-F238E27FC236}">
                <a16:creationId xmlns:a16="http://schemas.microsoft.com/office/drawing/2014/main" id="{F4E224D4-CF4C-4EC1-B54B-3738143F6391}"/>
              </a:ext>
            </a:extLst>
          </p:cNvPr>
          <p:cNvSpPr/>
          <p:nvPr/>
        </p:nvSpPr>
        <p:spPr>
          <a:xfrm rot="10800000">
            <a:off x="6456783" y="541171"/>
            <a:ext cx="5598366" cy="616753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lt1"/>
              </a:solidFill>
            </a:endParaRPr>
          </a:p>
        </p:txBody>
      </p:sp>
      <p:pic>
        <p:nvPicPr>
          <p:cNvPr id="10" name="Segnaposto immagine 5">
            <a:extLst>
              <a:ext uri="{FF2B5EF4-FFF2-40B4-BE49-F238E27FC236}">
                <a16:creationId xmlns:a16="http://schemas.microsoft.com/office/drawing/2014/main" id="{352285BB-2F77-435B-B946-C9AFC0952C49}"/>
              </a:ext>
            </a:extLst>
          </p:cNvPr>
          <p:cNvPicPr>
            <a:picLocks noChangeAspect="1"/>
          </p:cNvPicPr>
          <p:nvPr/>
        </p:nvPicPr>
        <p:blipFill>
          <a:blip r:embed="rId3"/>
          <a:srcRect/>
          <a:stretch/>
        </p:blipFill>
        <p:spPr>
          <a:xfrm>
            <a:off x="6755364" y="656843"/>
            <a:ext cx="5057191" cy="5936191"/>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p:spPr>
      </p:pic>
      <p:sp>
        <p:nvSpPr>
          <p:cNvPr id="11" name="CasellaDiTesto 10">
            <a:extLst>
              <a:ext uri="{FF2B5EF4-FFF2-40B4-BE49-F238E27FC236}">
                <a16:creationId xmlns:a16="http://schemas.microsoft.com/office/drawing/2014/main" id="{EFBB6F73-F2A3-4C1A-ACF3-ED2B4E232C3B}"/>
              </a:ext>
            </a:extLst>
          </p:cNvPr>
          <p:cNvSpPr txBox="1"/>
          <p:nvPr/>
        </p:nvSpPr>
        <p:spPr>
          <a:xfrm>
            <a:off x="379445" y="959201"/>
            <a:ext cx="7135451" cy="1569660"/>
          </a:xfrm>
          <a:prstGeom prst="rect">
            <a:avLst/>
          </a:prstGeom>
          <a:noFill/>
        </p:spPr>
        <p:txBody>
          <a:bodyPr wrap="square" rtlCol="0">
            <a:spAutoFit/>
          </a:bodyPr>
          <a:lstStyle/>
          <a:p>
            <a:r>
              <a:rPr lang="it-IT" sz="3200" b="1" dirty="0">
                <a:solidFill>
                  <a:schemeClr val="bg1"/>
                </a:solidFill>
                <a:latin typeface="Maiandra GD" panose="020E0502030308020204" pitchFamily="34" charset="0"/>
              </a:rPr>
              <a:t>Madre Catalina Daghero (1856-1924), </a:t>
            </a:r>
          </a:p>
          <a:p>
            <a:r>
              <a:rPr lang="it-IT" sz="3200" b="1" dirty="0">
                <a:solidFill>
                  <a:schemeClr val="bg1"/>
                </a:solidFill>
                <a:latin typeface="Maiandra GD" panose="020E0502030308020204" pitchFamily="34" charset="0"/>
              </a:rPr>
              <a:t>La primera sucesora de                            madre Mazzarello</a:t>
            </a:r>
          </a:p>
        </p:txBody>
      </p:sp>
      <p:pic>
        <p:nvPicPr>
          <p:cNvPr id="5" name="Picture 4">
            <a:extLst>
              <a:ext uri="{FF2B5EF4-FFF2-40B4-BE49-F238E27FC236}">
                <a16:creationId xmlns:a16="http://schemas.microsoft.com/office/drawing/2014/main" id="{7F0CFB5E-18F7-4D4E-B2B8-59CD22A918B3}"/>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36089" flipH="1">
            <a:off x="-1303526" y="2741404"/>
            <a:ext cx="3365940" cy="4006452"/>
          </a:xfrm>
          <a:prstGeom prst="rect">
            <a:avLst/>
          </a:prstGeom>
        </p:spPr>
      </p:pic>
      <p:pic>
        <p:nvPicPr>
          <p:cNvPr id="6" name="Picture 5">
            <a:extLst>
              <a:ext uri="{FF2B5EF4-FFF2-40B4-BE49-F238E27FC236}">
                <a16:creationId xmlns:a16="http://schemas.microsoft.com/office/drawing/2014/main" id="{13E8F079-56A1-4761-97C9-9F749848D864}"/>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5670672" flipH="1">
            <a:off x="1758702" y="3632241"/>
            <a:ext cx="2931392" cy="3804056"/>
          </a:xfrm>
          <a:prstGeom prst="rect">
            <a:avLst/>
          </a:prstGeom>
        </p:spPr>
      </p:pic>
    </p:spTree>
    <p:extLst>
      <p:ext uri="{BB962C8B-B14F-4D97-AF65-F5344CB8AC3E}">
        <p14:creationId xmlns:p14="http://schemas.microsoft.com/office/powerpoint/2010/main" val="306933949"/>
      </p:ext>
    </p:extLst>
  </p:cSld>
  <p:clrMapOvr>
    <a:masterClrMapping/>
  </p:clrMapOvr>
  <mc:AlternateContent xmlns:mc="http://schemas.openxmlformats.org/markup-compatibility/2006" xmlns:p14="http://schemas.microsoft.com/office/powerpoint/2010/main">
    <mc:Choice Requires="p14">
      <p:transition spd="slow" p14:dur="2000" advTm="13756"/>
    </mc:Choice>
    <mc:Fallback xmlns="">
      <p:transition spd="slow" advTm="137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30127" y="1166369"/>
            <a:ext cx="5836314" cy="2728844"/>
          </a:xfrm>
        </p:spPr>
        <p:txBody>
          <a:bodyPr rtlCol="0"/>
          <a:lstStyle/>
          <a:p>
            <a:pPr marL="0" indent="0">
              <a:buNone/>
            </a:pPr>
            <a:r>
              <a:rPr lang="it-IT" sz="2400" dirty="0">
                <a:solidFill>
                  <a:schemeClr val="accent3">
                    <a:lumMod val="50000"/>
                  </a:schemeClr>
                </a:solidFill>
                <a:latin typeface="Maiandra GD" panose="020E0502030308020204" pitchFamily="34" charset="0"/>
              </a:rPr>
              <a:t>Madre Catalina Daghero conoció personalmente a Madre Mazzarello en 1874, cuando comenzó su camino formativo en Mornese. </a:t>
            </a:r>
          </a:p>
          <a:p>
            <a:pPr marL="0" indent="0">
              <a:buNone/>
            </a:pPr>
            <a:endParaRPr lang="it-IT" sz="2400" dirty="0">
              <a:solidFill>
                <a:schemeClr val="accent3">
                  <a:lumMod val="50000"/>
                </a:schemeClr>
              </a:solidFill>
              <a:latin typeface="Maiandra GD" panose="020E0502030308020204" pitchFamily="34" charset="0"/>
            </a:endParaRPr>
          </a:p>
          <a:p>
            <a:pPr marL="0" indent="0">
              <a:buNone/>
            </a:pPr>
            <a:r>
              <a:rPr lang="it-IT" sz="2400" dirty="0">
                <a:solidFill>
                  <a:schemeClr val="accent3">
                    <a:lumMod val="50000"/>
                  </a:schemeClr>
                </a:solidFill>
                <a:latin typeface="Maiandra GD" panose="020E0502030308020204" pitchFamily="34" charset="0"/>
              </a:rPr>
              <a:t>Madre Mazzarello la anima                      en su vocación. </a:t>
            </a:r>
          </a:p>
          <a:p>
            <a:pPr rtl="0"/>
            <a:endParaRPr lang="it-IT" noProof="1"/>
          </a:p>
        </p:txBody>
      </p:sp>
      <p:pic>
        <p:nvPicPr>
          <p:cNvPr id="12" name="Segnaposto immagine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srcRect/>
          <a:stretch/>
        </p:blipFill>
        <p:spPr>
          <a:xfrm>
            <a:off x="8309392" y="1718777"/>
            <a:ext cx="2676800" cy="3420446"/>
          </a:xfrm>
        </p:spPr>
      </p:pic>
      <p:pic>
        <p:nvPicPr>
          <p:cNvPr id="7" name="Segnaposto immagine 5">
            <a:extLst>
              <a:ext uri="{FF2B5EF4-FFF2-40B4-BE49-F238E27FC236}">
                <a16:creationId xmlns:a16="http://schemas.microsoft.com/office/drawing/2014/main" id="{D020825C-FEE8-4ADD-BFD3-6A674FD8F922}"/>
              </a:ext>
            </a:extLst>
          </p:cNvPr>
          <p:cNvPicPr>
            <a:picLocks noChangeAspect="1"/>
          </p:cNvPicPr>
          <p:nvPr/>
        </p:nvPicPr>
        <p:blipFill>
          <a:blip r:embed="rId4"/>
          <a:srcRect/>
          <a:stretch/>
        </p:blipFill>
        <p:spPr>
          <a:xfrm>
            <a:off x="5733434" y="2530791"/>
            <a:ext cx="2867608" cy="3342495"/>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pic>
        <p:nvPicPr>
          <p:cNvPr id="8" name="Picture 4">
            <a:extLst>
              <a:ext uri="{FF2B5EF4-FFF2-40B4-BE49-F238E27FC236}">
                <a16:creationId xmlns:a16="http://schemas.microsoft.com/office/drawing/2014/main" id="{7F0CFB5E-18F7-4D4E-B2B8-59CD22A918B3}"/>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586696" flipH="1">
            <a:off x="7471857" y="4734713"/>
            <a:ext cx="3365940" cy="4006452"/>
          </a:xfrm>
          <a:prstGeom prst="rect">
            <a:avLst/>
          </a:prstGeom>
        </p:spPr>
      </p:pic>
      <p:pic>
        <p:nvPicPr>
          <p:cNvPr id="9" name="Picture 5">
            <a:extLst>
              <a:ext uri="{FF2B5EF4-FFF2-40B4-BE49-F238E27FC236}">
                <a16:creationId xmlns:a16="http://schemas.microsoft.com/office/drawing/2014/main" id="{13E8F079-56A1-4761-97C9-9F749848D864}"/>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21279" flipH="1">
            <a:off x="9473726" y="3007777"/>
            <a:ext cx="2931392" cy="3804056"/>
          </a:xfrm>
          <a:prstGeom prst="rect">
            <a:avLst/>
          </a:prstGeom>
        </p:spPr>
      </p:pic>
    </p:spTree>
    <p:extLst>
      <p:ext uri="{BB962C8B-B14F-4D97-AF65-F5344CB8AC3E}">
        <p14:creationId xmlns:p14="http://schemas.microsoft.com/office/powerpoint/2010/main" val="2122728967"/>
      </p:ext>
    </p:extLst>
  </p:cSld>
  <p:clrMapOvr>
    <a:masterClrMapping/>
  </p:clrMapOvr>
  <mc:AlternateContent xmlns:mc="http://schemas.openxmlformats.org/markup-compatibility/2006" xmlns:p14="http://schemas.microsoft.com/office/powerpoint/2010/main">
    <mc:Choice Requires="p14">
      <p:transition spd="slow" p14:dur="2000" advTm="148617"/>
    </mc:Choice>
    <mc:Fallback xmlns="">
      <p:transition spd="slow" advTm="1486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523111" y="1137627"/>
            <a:ext cx="5511612" cy="2728844"/>
          </a:xfrm>
        </p:spPr>
        <p:txBody>
          <a:bodyPr rtlCol="0"/>
          <a:lstStyle/>
          <a:p>
            <a:pPr marL="0" indent="0">
              <a:buNone/>
            </a:pPr>
            <a:r>
              <a:rPr lang="es-ES"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La unidad de vida entre acción y contemplación</a:t>
            </a:r>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a:t>
            </a:r>
          </a:p>
          <a:p>
            <a:pPr marL="0" indent="0" rtl="0">
              <a:buNone/>
            </a:pPr>
            <a:endParaRPr lang="it-IT" sz="2400" dirty="0">
              <a:solidFill>
                <a:schemeClr val="accent3">
                  <a:lumMod val="50000"/>
                </a:schemeClr>
              </a:solidFill>
              <a:latin typeface="Maiandra GD" panose="020E0502030308020204" pitchFamily="34" charset="0"/>
            </a:endParaRPr>
          </a:p>
          <a:p>
            <a:pPr marL="0" indent="0" rtl="0">
              <a:buNone/>
            </a:pPr>
            <a:r>
              <a:rPr lang="it-IT" sz="2400" dirty="0">
                <a:solidFill>
                  <a:schemeClr val="accent3">
                    <a:lumMod val="50000"/>
                  </a:schemeClr>
                </a:solidFill>
                <a:latin typeface="Maiandra GD" panose="020E0502030308020204" pitchFamily="34" charset="0"/>
              </a:rPr>
              <a:t>Trabajo hecho en la presencia de Dios,                   hecho con Él y para Él.</a:t>
            </a:r>
          </a:p>
          <a:p>
            <a:pPr marL="0" indent="0" rtl="0">
              <a:buNone/>
            </a:pPr>
            <a:r>
              <a:rPr lang="it-IT" sz="2400" dirty="0">
                <a:solidFill>
                  <a:schemeClr val="accent3">
                    <a:lumMod val="50000"/>
                  </a:schemeClr>
                </a:solidFill>
                <a:latin typeface="Maiandra GD" panose="020E0502030308020204" pitchFamily="34" charset="0"/>
              </a:rPr>
              <a:t>Trabajo santificado en la inmolación                de sus propias fuerzas de mente y corazón.  </a:t>
            </a:r>
            <a:endParaRPr lang="it-IT" sz="2400" noProof="1">
              <a:solidFill>
                <a:schemeClr val="accent3">
                  <a:lumMod val="50000"/>
                </a:schemeClr>
              </a:solidFill>
              <a:latin typeface="Maiandra GD" panose="020E0502030308020204" pitchFamily="34" charset="0"/>
            </a:endParaRPr>
          </a:p>
        </p:txBody>
      </p:sp>
      <p:pic>
        <p:nvPicPr>
          <p:cNvPr id="10" name="Segnaposto immagine 11">
            <a:extLst>
              <a:ext uri="{FF2B5EF4-FFF2-40B4-BE49-F238E27FC236}">
                <a16:creationId xmlns:a16="http://schemas.microsoft.com/office/drawing/2014/main" id="{1811BBEB-31F8-4F84-BF2D-2D2574185501}"/>
              </a:ext>
            </a:extLst>
          </p:cNvPr>
          <p:cNvPicPr>
            <a:picLocks noGrp="1" noChangeAspect="1"/>
          </p:cNvPicPr>
          <p:nvPr>
            <p:ph type="pic" sz="quarter" idx="10"/>
          </p:nvPr>
        </p:nvPicPr>
        <p:blipFill>
          <a:blip r:embed="rId4"/>
          <a:srcRect/>
          <a:stretch/>
        </p:blipFill>
        <p:spPr>
          <a:xfrm>
            <a:off x="8489131" y="1561285"/>
            <a:ext cx="2676800" cy="3420446"/>
          </a:xfrm>
        </p:spPr>
      </p:pic>
      <p:pic>
        <p:nvPicPr>
          <p:cNvPr id="11" name="Segnaposto immagine 5">
            <a:extLst>
              <a:ext uri="{FF2B5EF4-FFF2-40B4-BE49-F238E27FC236}">
                <a16:creationId xmlns:a16="http://schemas.microsoft.com/office/drawing/2014/main" id="{15C6790C-985E-4682-A37A-9BB064971CE7}"/>
              </a:ext>
            </a:extLst>
          </p:cNvPr>
          <p:cNvPicPr>
            <a:picLocks noChangeAspect="1"/>
          </p:cNvPicPr>
          <p:nvPr/>
        </p:nvPicPr>
        <p:blipFill>
          <a:blip r:embed="rId5"/>
          <a:srcRect/>
          <a:stretch/>
        </p:blipFill>
        <p:spPr>
          <a:xfrm>
            <a:off x="6034723" y="2502049"/>
            <a:ext cx="2867608" cy="3342495"/>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pic>
        <p:nvPicPr>
          <p:cNvPr id="7" name="Picture 4">
            <a:extLst>
              <a:ext uri="{FF2B5EF4-FFF2-40B4-BE49-F238E27FC236}">
                <a16:creationId xmlns:a16="http://schemas.microsoft.com/office/drawing/2014/main" id="{7F0CFB5E-18F7-4D4E-B2B8-59CD22A918B3}"/>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586696" flipH="1">
            <a:off x="7456430" y="4763362"/>
            <a:ext cx="3365940" cy="4006452"/>
          </a:xfrm>
          <a:prstGeom prst="rect">
            <a:avLst/>
          </a:prstGeom>
        </p:spPr>
      </p:pic>
      <p:pic>
        <p:nvPicPr>
          <p:cNvPr id="8" name="Picture 5">
            <a:extLst>
              <a:ext uri="{FF2B5EF4-FFF2-40B4-BE49-F238E27FC236}">
                <a16:creationId xmlns:a16="http://schemas.microsoft.com/office/drawing/2014/main" id="{13E8F079-56A1-4761-97C9-9F749848D864}"/>
              </a:ext>
            </a:extLst>
          </p:cNvPr>
          <p:cNvPicPr>
            <a:picLocks noChangeAspect="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21279" flipH="1">
            <a:off x="9458299" y="3036426"/>
            <a:ext cx="2931392" cy="3804056"/>
          </a:xfrm>
          <a:prstGeom prst="rect">
            <a:avLst/>
          </a:prstGeom>
        </p:spPr>
      </p:pic>
    </p:spTree>
    <p:custDataLst>
      <p:tags r:id="rId1"/>
    </p:custDataLst>
    <p:extLst>
      <p:ext uri="{BB962C8B-B14F-4D97-AF65-F5344CB8AC3E}">
        <p14:creationId xmlns:p14="http://schemas.microsoft.com/office/powerpoint/2010/main" val="3443289216"/>
      </p:ext>
    </p:extLst>
  </p:cSld>
  <p:clrMapOvr>
    <a:masterClrMapping/>
  </p:clrMapOvr>
  <mc:AlternateContent xmlns:mc="http://schemas.openxmlformats.org/markup-compatibility/2006" xmlns:p14="http://schemas.microsoft.com/office/powerpoint/2010/main">
    <mc:Choice Requires="p14">
      <p:transition spd="slow" p14:dur="2000" advTm="100041"/>
    </mc:Choice>
    <mc:Fallback xmlns="">
      <p:transition spd="slow" advTm="100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345340" y="1146645"/>
            <a:ext cx="5563475" cy="2728844"/>
          </a:xfrm>
        </p:spPr>
        <p:txBody>
          <a:bodyPr rtlCol="0"/>
          <a:lstStyle/>
          <a:p>
            <a:pPr marL="0" indent="0" rtl="0">
              <a:buNone/>
            </a:pPr>
            <a:r>
              <a:rPr lang="it-IT" sz="44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El amor                             por las educandas: </a:t>
            </a:r>
          </a:p>
          <a:p>
            <a:pPr marL="0" indent="0">
              <a:buNone/>
            </a:pPr>
            <a:endParaRPr lang="it-IT" sz="2200" dirty="0">
              <a:solidFill>
                <a:schemeClr val="accent3">
                  <a:lumMod val="50000"/>
                </a:schemeClr>
              </a:solidFill>
              <a:latin typeface="Maiandra GD" panose="020E0502030308020204" pitchFamily="34" charset="0"/>
            </a:endParaRPr>
          </a:p>
          <a:p>
            <a:pPr marL="0" indent="0">
              <a:buNone/>
            </a:pPr>
            <a:r>
              <a:rPr lang="es-ES" sz="2200" dirty="0">
                <a:solidFill>
                  <a:schemeClr val="accent3">
                    <a:lumMod val="50000"/>
                  </a:schemeClr>
                </a:solidFill>
                <a:latin typeface="Maiandra GD" panose="020E0502030308020204" pitchFamily="34" charset="0"/>
              </a:rPr>
              <a:t>En la relación educativa con las jóvenes, «tenía un don particular para atraerlas al Señor y ganarse la confianza»;  </a:t>
            </a:r>
            <a:endParaRPr lang="it-IT" sz="2200" dirty="0">
              <a:solidFill>
                <a:schemeClr val="accent3">
                  <a:lumMod val="50000"/>
                </a:schemeClr>
              </a:solidFill>
              <a:latin typeface="Maiandra GD" panose="020E0502030308020204" pitchFamily="34" charset="0"/>
            </a:endParaRPr>
          </a:p>
          <a:p>
            <a:pPr marL="0" indent="0">
              <a:buNone/>
            </a:pPr>
            <a:endParaRPr lang="it-IT" sz="2200" dirty="0">
              <a:solidFill>
                <a:schemeClr val="accent3">
                  <a:lumMod val="50000"/>
                </a:schemeClr>
              </a:solidFill>
              <a:latin typeface="Maiandra GD" panose="020E0502030308020204" pitchFamily="34" charset="0"/>
            </a:endParaRPr>
          </a:p>
          <a:p>
            <a:pPr marL="0" indent="0">
              <a:buNone/>
            </a:pPr>
            <a:r>
              <a:rPr lang="es-ES" sz="2200" dirty="0">
                <a:solidFill>
                  <a:schemeClr val="accent3">
                    <a:lumMod val="50000"/>
                  </a:schemeClr>
                </a:solidFill>
                <a:latin typeface="Maiandra GD" panose="020E0502030308020204" pitchFamily="34" charset="0"/>
              </a:rPr>
              <a:t>las jóvenes constituían, en efecto, su atracción, y ella «no quedaba en paz hasta que no lograba conducirlas a Dios». </a:t>
            </a:r>
          </a:p>
        </p:txBody>
      </p:sp>
      <p:pic>
        <p:nvPicPr>
          <p:cNvPr id="10" name="Segnaposto immagine 11">
            <a:extLst>
              <a:ext uri="{FF2B5EF4-FFF2-40B4-BE49-F238E27FC236}">
                <a16:creationId xmlns:a16="http://schemas.microsoft.com/office/drawing/2014/main" id="{9A8BB353-FE9D-4140-BD96-7037409FB087}"/>
              </a:ext>
            </a:extLst>
          </p:cNvPr>
          <p:cNvPicPr>
            <a:picLocks noGrp="1" noChangeAspect="1"/>
          </p:cNvPicPr>
          <p:nvPr>
            <p:ph type="pic" sz="quarter" idx="10"/>
          </p:nvPr>
        </p:nvPicPr>
        <p:blipFill>
          <a:blip r:embed="rId3"/>
          <a:srcRect/>
          <a:stretch/>
        </p:blipFill>
        <p:spPr>
          <a:xfrm>
            <a:off x="8293965" y="1102478"/>
            <a:ext cx="2676800" cy="3420446"/>
          </a:xfrm>
        </p:spPr>
      </p:pic>
      <p:pic>
        <p:nvPicPr>
          <p:cNvPr id="11" name="Segnaposto immagine 5">
            <a:extLst>
              <a:ext uri="{FF2B5EF4-FFF2-40B4-BE49-F238E27FC236}">
                <a16:creationId xmlns:a16="http://schemas.microsoft.com/office/drawing/2014/main" id="{62D79505-3E08-49B1-8A2A-AAA660768A18}"/>
              </a:ext>
            </a:extLst>
          </p:cNvPr>
          <p:cNvPicPr>
            <a:picLocks noChangeAspect="1"/>
          </p:cNvPicPr>
          <p:nvPr/>
        </p:nvPicPr>
        <p:blipFill>
          <a:blip r:embed="rId4"/>
          <a:srcRect/>
          <a:stretch/>
        </p:blipFill>
        <p:spPr>
          <a:xfrm>
            <a:off x="5718007" y="1914492"/>
            <a:ext cx="2867608" cy="3342495"/>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pic>
        <p:nvPicPr>
          <p:cNvPr id="8" name="Picture 4">
            <a:extLst>
              <a:ext uri="{FF2B5EF4-FFF2-40B4-BE49-F238E27FC236}">
                <a16:creationId xmlns:a16="http://schemas.microsoft.com/office/drawing/2014/main" id="{B2F27792-5CDC-49DC-87B2-180E57834FE5}"/>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586696" flipH="1">
            <a:off x="7456430" y="4763362"/>
            <a:ext cx="3365940" cy="4006452"/>
          </a:xfrm>
          <a:prstGeom prst="rect">
            <a:avLst/>
          </a:prstGeom>
        </p:spPr>
      </p:pic>
      <p:pic>
        <p:nvPicPr>
          <p:cNvPr id="9" name="Picture 5">
            <a:extLst>
              <a:ext uri="{FF2B5EF4-FFF2-40B4-BE49-F238E27FC236}">
                <a16:creationId xmlns:a16="http://schemas.microsoft.com/office/drawing/2014/main" id="{855CB406-7DD7-45FC-AFCE-FA34CD5DD2D4}"/>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21279" flipH="1">
            <a:off x="9458299" y="3036426"/>
            <a:ext cx="2931392" cy="3804056"/>
          </a:xfrm>
          <a:prstGeom prst="rect">
            <a:avLst/>
          </a:prstGeom>
        </p:spPr>
      </p:pic>
    </p:spTree>
    <p:extLst>
      <p:ext uri="{BB962C8B-B14F-4D97-AF65-F5344CB8AC3E}">
        <p14:creationId xmlns:p14="http://schemas.microsoft.com/office/powerpoint/2010/main" val="1802321246"/>
      </p:ext>
    </p:extLst>
  </p:cSld>
  <p:clrMapOvr>
    <a:masterClrMapping/>
  </p:clrMapOvr>
  <mc:AlternateContent xmlns:mc="http://schemas.openxmlformats.org/markup-compatibility/2006" xmlns:p14="http://schemas.microsoft.com/office/powerpoint/2010/main">
    <mc:Choice Requires="p14">
      <p:transition spd="slow" p14:dur="2000" advTm="134801"/>
    </mc:Choice>
    <mc:Fallback xmlns="">
      <p:transition spd="slow" advTm="1348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81749" y="700156"/>
            <a:ext cx="5041973" cy="2728844"/>
          </a:xfrm>
        </p:spPr>
        <p:txBody>
          <a:bodyPr rtlCol="0"/>
          <a:lstStyle/>
          <a:p>
            <a:pPr marL="0" indent="0">
              <a:buNone/>
            </a:pPr>
            <a:r>
              <a:rPr lang="es-ES"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Una maternidad vivida con el estilo del Sistema Preventivo</a:t>
            </a:r>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 </a:t>
            </a:r>
          </a:p>
          <a:p>
            <a:pPr>
              <a:lnSpc>
                <a:spcPct val="115000"/>
              </a:lnSpc>
              <a:spcAft>
                <a:spcPts val="10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400" dirty="0">
                <a:solidFill>
                  <a:schemeClr val="accent3">
                    <a:lumMod val="50000"/>
                  </a:schemeClr>
                </a:solidFill>
                <a:latin typeface="Maiandra GD" panose="020E0502030308020204" pitchFamily="34" charset="0"/>
              </a:rPr>
              <a:t>«</a:t>
            </a:r>
            <a:r>
              <a:rPr lang="es-ES" sz="2400" dirty="0">
                <a:solidFill>
                  <a:schemeClr val="accent3">
                    <a:lumMod val="50000"/>
                  </a:schemeClr>
                </a:solidFill>
                <a:latin typeface="Maiandra GD" panose="020E0502030308020204" pitchFamily="34" charset="0"/>
              </a:rPr>
              <a:t>Durante su breve existencia fue toda caridad hacia las hermanas, sin parcialidades, al punto de que cada una se creía la más amada. Esta caridad la mostraba especialmente hacia las enfermas y hacia las más necesitadas y, aunque fueran tan pobres quería que a las enfermas no les faltara nada</a:t>
            </a:r>
            <a:r>
              <a:rPr lang="it-IT" sz="2400" dirty="0">
                <a:solidFill>
                  <a:schemeClr val="accent3">
                    <a:lumMod val="50000"/>
                  </a:schemeClr>
                </a:solidFill>
                <a:latin typeface="Maiandra GD" panose="020E0502030308020204" pitchFamily="34" charset="0"/>
              </a:rPr>
              <a:t>»</a:t>
            </a:r>
            <a:endParaRPr lang="it-IT" sz="2400" noProof="1">
              <a:solidFill>
                <a:schemeClr val="accent3">
                  <a:lumMod val="50000"/>
                </a:schemeClr>
              </a:solidFill>
              <a:latin typeface="Maiandra GD" panose="020E0502030308020204" pitchFamily="34" charset="0"/>
            </a:endParaRPr>
          </a:p>
        </p:txBody>
      </p:sp>
      <p:pic>
        <p:nvPicPr>
          <p:cNvPr id="10" name="Segnaposto immagine 11">
            <a:extLst>
              <a:ext uri="{FF2B5EF4-FFF2-40B4-BE49-F238E27FC236}">
                <a16:creationId xmlns:a16="http://schemas.microsoft.com/office/drawing/2014/main" id="{88A5B239-D00E-47C8-BD28-E1E19B5897B0}"/>
              </a:ext>
            </a:extLst>
          </p:cNvPr>
          <p:cNvPicPr>
            <a:picLocks noGrp="1" noChangeAspect="1"/>
          </p:cNvPicPr>
          <p:nvPr>
            <p:ph type="pic" sz="quarter" idx="10"/>
          </p:nvPr>
        </p:nvPicPr>
        <p:blipFill>
          <a:blip r:embed="rId3"/>
          <a:srcRect/>
          <a:stretch/>
        </p:blipFill>
        <p:spPr>
          <a:xfrm>
            <a:off x="8203774" y="1924095"/>
            <a:ext cx="2676800" cy="3420446"/>
          </a:xfrm>
        </p:spPr>
      </p:pic>
      <p:pic>
        <p:nvPicPr>
          <p:cNvPr id="11" name="Segnaposto immagine 5">
            <a:extLst>
              <a:ext uri="{FF2B5EF4-FFF2-40B4-BE49-F238E27FC236}">
                <a16:creationId xmlns:a16="http://schemas.microsoft.com/office/drawing/2014/main" id="{5607B002-CFC3-4212-8000-6B62CFBF0097}"/>
              </a:ext>
            </a:extLst>
          </p:cNvPr>
          <p:cNvPicPr>
            <a:picLocks noChangeAspect="1"/>
          </p:cNvPicPr>
          <p:nvPr/>
        </p:nvPicPr>
        <p:blipFill>
          <a:blip r:embed="rId4"/>
          <a:srcRect/>
          <a:stretch/>
        </p:blipFill>
        <p:spPr>
          <a:xfrm>
            <a:off x="5627816" y="2736109"/>
            <a:ext cx="2867608" cy="3342495"/>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pic>
        <p:nvPicPr>
          <p:cNvPr id="8" name="Picture 4">
            <a:extLst>
              <a:ext uri="{FF2B5EF4-FFF2-40B4-BE49-F238E27FC236}">
                <a16:creationId xmlns:a16="http://schemas.microsoft.com/office/drawing/2014/main" id="{94BF60D0-7CD7-4E6A-8E18-73207B3F0762}"/>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586696" flipH="1">
            <a:off x="7456430" y="4763362"/>
            <a:ext cx="3365940" cy="4006452"/>
          </a:xfrm>
          <a:prstGeom prst="rect">
            <a:avLst/>
          </a:prstGeom>
        </p:spPr>
      </p:pic>
      <p:pic>
        <p:nvPicPr>
          <p:cNvPr id="9" name="Picture 5">
            <a:extLst>
              <a:ext uri="{FF2B5EF4-FFF2-40B4-BE49-F238E27FC236}">
                <a16:creationId xmlns:a16="http://schemas.microsoft.com/office/drawing/2014/main" id="{106D8EEC-26DA-4FD0-9253-C9B585705D11}"/>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21279" flipH="1">
            <a:off x="9458299" y="3036426"/>
            <a:ext cx="2931392" cy="3804056"/>
          </a:xfrm>
          <a:prstGeom prst="rect">
            <a:avLst/>
          </a:prstGeom>
        </p:spPr>
      </p:pic>
    </p:spTree>
    <p:extLst>
      <p:ext uri="{BB962C8B-B14F-4D97-AF65-F5344CB8AC3E}">
        <p14:creationId xmlns:p14="http://schemas.microsoft.com/office/powerpoint/2010/main" val="3930810565"/>
      </p:ext>
    </p:extLst>
  </p:cSld>
  <p:clrMapOvr>
    <a:masterClrMapping/>
  </p:clrMapOvr>
  <mc:AlternateContent xmlns:mc="http://schemas.openxmlformats.org/markup-compatibility/2006" xmlns:p14="http://schemas.microsoft.com/office/powerpoint/2010/main">
    <mc:Choice Requires="p14">
      <p:transition spd="slow" p14:dur="2000" advTm="251691"/>
    </mc:Choice>
    <mc:Fallback xmlns="">
      <p:transition spd="slow" advTm="2516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81749" y="700156"/>
            <a:ext cx="5041973" cy="1560723"/>
          </a:xfrm>
        </p:spPr>
        <p:txBody>
          <a:bodyPr rtlCol="0"/>
          <a:lstStyle/>
          <a:p>
            <a:pPr marL="0" indent="0">
              <a:buNone/>
            </a:pPr>
            <a:r>
              <a:rPr lang="es-ES"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La alegría serena, fruto del Espíritu</a:t>
            </a:r>
            <a:r>
              <a:rPr lang="it-IT" sz="40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a:t>
            </a:r>
          </a:p>
          <a:p>
            <a:pPr>
              <a:lnSpc>
                <a:spcPct val="115000"/>
              </a:lnSpc>
              <a:spcAft>
                <a:spcPts val="10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it-IT" sz="2400" dirty="0">
                <a:solidFill>
                  <a:schemeClr val="accent3">
                    <a:lumMod val="50000"/>
                  </a:schemeClr>
                </a:solidFill>
                <a:latin typeface="Maiandra GD" panose="020E0502030308020204" pitchFamily="34" charset="0"/>
              </a:rPr>
              <a:t>Tiene un fundamento teológico:              es signo de un corazón que ama mucho al Señor.</a:t>
            </a:r>
          </a:p>
          <a:p>
            <a:pPr marL="0" indent="0">
              <a:buNone/>
            </a:pPr>
            <a:endParaRPr lang="it-IT" sz="2400" noProof="1">
              <a:solidFill>
                <a:schemeClr val="accent3">
                  <a:lumMod val="50000"/>
                </a:schemeClr>
              </a:solidFill>
              <a:latin typeface="Maiandra GD" panose="020E0502030308020204" pitchFamily="34" charset="0"/>
            </a:endParaRPr>
          </a:p>
          <a:p>
            <a:pPr marL="0" indent="0">
              <a:buNone/>
            </a:pPr>
            <a:r>
              <a:rPr lang="it-IT" sz="2400" noProof="1">
                <a:solidFill>
                  <a:schemeClr val="accent3">
                    <a:lumMod val="50000"/>
                  </a:schemeClr>
                </a:solidFill>
                <a:latin typeface="Maiandra GD" panose="020E0502030308020204" pitchFamily="34" charset="0"/>
              </a:rPr>
              <a:t>Valorizaba todos los medios de la pedagogía salesiana para crear un ambiente de alegría.</a:t>
            </a:r>
          </a:p>
        </p:txBody>
      </p:sp>
      <p:pic>
        <p:nvPicPr>
          <p:cNvPr id="10" name="Segnaposto immagine 11">
            <a:extLst>
              <a:ext uri="{FF2B5EF4-FFF2-40B4-BE49-F238E27FC236}">
                <a16:creationId xmlns:a16="http://schemas.microsoft.com/office/drawing/2014/main" id="{88A5B239-D00E-47C8-BD28-E1E19B5897B0}"/>
              </a:ext>
            </a:extLst>
          </p:cNvPr>
          <p:cNvPicPr>
            <a:picLocks noGrp="1" noChangeAspect="1"/>
          </p:cNvPicPr>
          <p:nvPr>
            <p:ph type="pic" sz="quarter" idx="10"/>
          </p:nvPr>
        </p:nvPicPr>
        <p:blipFill>
          <a:blip r:embed="rId3"/>
          <a:srcRect/>
          <a:stretch/>
        </p:blipFill>
        <p:spPr>
          <a:xfrm>
            <a:off x="8203774" y="1924095"/>
            <a:ext cx="2676800" cy="3420446"/>
          </a:xfrm>
        </p:spPr>
      </p:pic>
      <p:pic>
        <p:nvPicPr>
          <p:cNvPr id="11" name="Segnaposto immagine 5">
            <a:extLst>
              <a:ext uri="{FF2B5EF4-FFF2-40B4-BE49-F238E27FC236}">
                <a16:creationId xmlns:a16="http://schemas.microsoft.com/office/drawing/2014/main" id="{5607B002-CFC3-4212-8000-6B62CFBF0097}"/>
              </a:ext>
            </a:extLst>
          </p:cNvPr>
          <p:cNvPicPr>
            <a:picLocks noChangeAspect="1"/>
          </p:cNvPicPr>
          <p:nvPr/>
        </p:nvPicPr>
        <p:blipFill>
          <a:blip r:embed="rId4"/>
          <a:srcRect/>
          <a:stretch/>
        </p:blipFill>
        <p:spPr>
          <a:xfrm>
            <a:off x="5627816" y="2736109"/>
            <a:ext cx="2867608" cy="3342495"/>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pic>
        <p:nvPicPr>
          <p:cNvPr id="8" name="Picture 4">
            <a:extLst>
              <a:ext uri="{FF2B5EF4-FFF2-40B4-BE49-F238E27FC236}">
                <a16:creationId xmlns:a16="http://schemas.microsoft.com/office/drawing/2014/main" id="{94BF60D0-7CD7-4E6A-8E18-73207B3F0762}"/>
              </a:ext>
            </a:extLst>
          </p:cNvPr>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586696" flipH="1">
            <a:off x="7456430" y="4763362"/>
            <a:ext cx="3365940" cy="4006452"/>
          </a:xfrm>
          <a:prstGeom prst="rect">
            <a:avLst/>
          </a:prstGeom>
        </p:spPr>
      </p:pic>
      <p:pic>
        <p:nvPicPr>
          <p:cNvPr id="9" name="Picture 5">
            <a:extLst>
              <a:ext uri="{FF2B5EF4-FFF2-40B4-BE49-F238E27FC236}">
                <a16:creationId xmlns:a16="http://schemas.microsoft.com/office/drawing/2014/main" id="{106D8EEC-26DA-4FD0-9253-C9B585705D11}"/>
              </a:ext>
            </a:extLst>
          </p:cNvPr>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21279" flipH="1">
            <a:off x="9458299" y="3036426"/>
            <a:ext cx="2931392" cy="3804056"/>
          </a:xfrm>
          <a:prstGeom prst="rect">
            <a:avLst/>
          </a:prstGeom>
        </p:spPr>
      </p:pic>
    </p:spTree>
    <p:extLst>
      <p:ext uri="{BB962C8B-B14F-4D97-AF65-F5344CB8AC3E}">
        <p14:creationId xmlns:p14="http://schemas.microsoft.com/office/powerpoint/2010/main" val="272378150"/>
      </p:ext>
    </p:extLst>
  </p:cSld>
  <p:clrMapOvr>
    <a:masterClrMapping/>
  </p:clrMapOvr>
  <mc:AlternateContent xmlns:mc="http://schemas.openxmlformats.org/markup-compatibility/2006" xmlns:p14="http://schemas.microsoft.com/office/powerpoint/2010/main">
    <mc:Choice Requires="p14">
      <p:transition spd="slow" p14:dur="2000" advTm="107030"/>
    </mc:Choice>
    <mc:Fallback xmlns="">
      <p:transition spd="slow" advTm="10703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44428" y="1127147"/>
            <a:ext cx="5413879" cy="4148237"/>
          </a:xfrm>
        </p:spPr>
        <p:txBody>
          <a:bodyPr rtlCol="0"/>
          <a:lstStyle/>
          <a:p>
            <a:pPr marL="0" indent="0">
              <a:lnSpc>
                <a:spcPct val="100000"/>
              </a:lnSpc>
              <a:spcBef>
                <a:spcPts val="0"/>
              </a:spcBef>
              <a:buNone/>
            </a:pPr>
            <a:r>
              <a:rPr lang="es-ES" sz="2400" dirty="0">
                <a:solidFill>
                  <a:schemeClr val="accent3">
                    <a:lumMod val="50000"/>
                  </a:schemeClr>
                </a:solidFill>
                <a:latin typeface="Maiandra GD" panose="020E0502030308020204" pitchFamily="34" charset="0"/>
              </a:rPr>
              <a:t>De los testimonios de Madre Catalina </a:t>
            </a:r>
            <a:r>
              <a:rPr lang="es-ES" sz="2400" dirty="0" err="1">
                <a:solidFill>
                  <a:schemeClr val="accent3">
                    <a:lumMod val="50000"/>
                  </a:schemeClr>
                </a:solidFill>
                <a:latin typeface="Maiandra GD" panose="020E0502030308020204" pitchFamily="34" charset="0"/>
              </a:rPr>
              <a:t>Daghero</a:t>
            </a:r>
            <a:r>
              <a:rPr lang="es-ES" sz="2400" dirty="0">
                <a:solidFill>
                  <a:schemeClr val="accent3">
                    <a:lumMod val="50000"/>
                  </a:schemeClr>
                </a:solidFill>
                <a:latin typeface="Maiandra GD" panose="020E0502030308020204" pitchFamily="34" charset="0"/>
              </a:rPr>
              <a:t> captamos en Madre Mazzarello u</a:t>
            </a:r>
            <a:r>
              <a:rPr lang="it-IT" sz="2400" dirty="0">
                <a:solidFill>
                  <a:schemeClr val="accent3">
                    <a:lumMod val="50000"/>
                  </a:schemeClr>
                </a:solidFill>
                <a:latin typeface="Maiandra GD" panose="020E0502030308020204" pitchFamily="34" charset="0"/>
              </a:rPr>
              <a:t>na </a:t>
            </a:r>
            <a:r>
              <a:rPr lang="es-ES" sz="2400" b="1" dirty="0">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rPr>
              <a:t>presencia envolvente, que acompaña y sostiene la fidelidad vocacional.</a:t>
            </a:r>
          </a:p>
          <a:p>
            <a:pPr marL="0" indent="0">
              <a:lnSpc>
                <a:spcPct val="100000"/>
              </a:lnSpc>
              <a:spcBef>
                <a:spcPts val="0"/>
              </a:spcBef>
              <a:buNone/>
            </a:pPr>
            <a:endParaRPr lang="it-IT" sz="2400" dirty="0">
              <a:solidFill>
                <a:schemeClr val="accent3">
                  <a:lumMod val="50000"/>
                </a:schemeClr>
              </a:solidFill>
              <a:latin typeface="Maiandra GD" panose="020E0502030308020204" pitchFamily="34" charset="0"/>
            </a:endParaRPr>
          </a:p>
          <a:p>
            <a:pPr marL="0" indent="0">
              <a:lnSpc>
                <a:spcPct val="100000"/>
              </a:lnSpc>
              <a:spcBef>
                <a:spcPts val="0"/>
              </a:spcBef>
              <a:buNone/>
            </a:pPr>
            <a:r>
              <a:rPr lang="es-ES" sz="2400" dirty="0">
                <a:solidFill>
                  <a:schemeClr val="accent3">
                    <a:lumMod val="50000"/>
                  </a:schemeClr>
                </a:solidFill>
                <a:latin typeface="Maiandra GD" panose="020E0502030308020204" pitchFamily="34" charset="0"/>
              </a:rPr>
              <a:t>¿Siento que soy una persona que acompaña y sostiene la fidelidad vocacional de mis hermanas, de las jóvenes en dificultad y búsqueda del sentido de la vida?</a:t>
            </a:r>
            <a:endParaRPr lang="it-IT" sz="2400" b="1" noProof="1">
              <a:solidFill>
                <a:schemeClr val="accent3">
                  <a:lumMod val="50000"/>
                </a:schemeClr>
              </a:solidFill>
              <a:effectLst>
                <a:outerShdw blurRad="38100" dist="38100" dir="2700000" algn="tl">
                  <a:srgbClr val="000000">
                    <a:alpha val="43137"/>
                  </a:srgbClr>
                </a:outerShdw>
              </a:effectLst>
              <a:latin typeface="Maiandra GD" panose="020E0502030308020204" pitchFamily="34" charset="0"/>
            </a:endParaRPr>
          </a:p>
        </p:txBody>
      </p:sp>
      <p:pic>
        <p:nvPicPr>
          <p:cNvPr id="8" name="Picture 4">
            <a:extLst>
              <a:ext uri="{FF2B5EF4-FFF2-40B4-BE49-F238E27FC236}">
                <a16:creationId xmlns:a16="http://schemas.microsoft.com/office/drawing/2014/main" id="{3087ED70-D91C-45EA-AC77-84CA80D43C19}"/>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16586696" flipH="1">
            <a:off x="7456430" y="4763362"/>
            <a:ext cx="3365940" cy="4006452"/>
          </a:xfrm>
          <a:prstGeom prst="rect">
            <a:avLst/>
          </a:prstGeom>
        </p:spPr>
      </p:pic>
      <p:pic>
        <p:nvPicPr>
          <p:cNvPr id="9" name="Picture 5">
            <a:extLst>
              <a:ext uri="{FF2B5EF4-FFF2-40B4-BE49-F238E27FC236}">
                <a16:creationId xmlns:a16="http://schemas.microsoft.com/office/drawing/2014/main" id="{C2D06C1B-9FE6-409D-877B-6593810DE37C}"/>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321279" flipH="1">
            <a:off x="9458299" y="3036426"/>
            <a:ext cx="2931392" cy="3804056"/>
          </a:xfrm>
          <a:prstGeom prst="rect">
            <a:avLst/>
          </a:prstGeom>
        </p:spPr>
      </p:pic>
      <p:pic>
        <p:nvPicPr>
          <p:cNvPr id="10" name="Segnaposto immagine 5">
            <a:extLst>
              <a:ext uri="{FF2B5EF4-FFF2-40B4-BE49-F238E27FC236}">
                <a16:creationId xmlns:a16="http://schemas.microsoft.com/office/drawing/2014/main" id="{BF93CA21-12C3-4EB5-95AE-FD4E344604F2}"/>
              </a:ext>
            </a:extLst>
          </p:cNvPr>
          <p:cNvPicPr>
            <a:picLocks noChangeAspect="1"/>
          </p:cNvPicPr>
          <p:nvPr/>
        </p:nvPicPr>
        <p:blipFill>
          <a:blip r:embed="rId5"/>
          <a:srcRect/>
          <a:stretch/>
        </p:blipFill>
        <p:spPr>
          <a:xfrm>
            <a:off x="6333694" y="503854"/>
            <a:ext cx="4326432" cy="5042906"/>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spTree>
    <p:extLst>
      <p:ext uri="{BB962C8B-B14F-4D97-AF65-F5344CB8AC3E}">
        <p14:creationId xmlns:p14="http://schemas.microsoft.com/office/powerpoint/2010/main" val="2982457798"/>
      </p:ext>
    </p:extLst>
  </p:cSld>
  <p:clrMapOvr>
    <a:masterClrMapping/>
  </p:clrMapOvr>
  <mc:AlternateContent xmlns:mc="http://schemas.openxmlformats.org/markup-compatibility/2006" xmlns:p14="http://schemas.microsoft.com/office/powerpoint/2010/main">
    <mc:Choice Requires="p14">
      <p:transition spd="slow" p14:dur="2000" advTm="37167"/>
    </mc:Choice>
    <mc:Fallback xmlns="">
      <p:transition spd="slow" advTm="3716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7.2"/>
</p:tagLst>
</file>

<file path=ppt/theme/theme1.xml><?xml version="1.0" encoding="utf-8"?>
<a:theme xmlns:a="http://schemas.openxmlformats.org/drawingml/2006/main" name="Tema di Office">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615_TF66873322.potx" id="{9F37BDF7-5162-4029-99ED-E13A336190F5}" vid="{5E690ABD-BDC8-4075-93FB-7A45AB0BF59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3A9A4-3B1F-4ADC-9D4B-3B70E586C518}">
  <ds:schemaRefs>
    <ds:schemaRef ds:uri="http://schemas.microsoft.com/sharepoint/v3/contenttype/forms"/>
  </ds:schemaRefs>
</ds:datastoreItem>
</file>

<file path=customXml/itemProps2.xml><?xml version="1.0" encoding="utf-8"?>
<ds:datastoreItem xmlns:ds="http://schemas.openxmlformats.org/officeDocument/2006/customXml" ds:itemID="{3D33E771-E022-4C55-86B2-92F4B446C696}">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s>
</ds:datastoreItem>
</file>

<file path=customXml/itemProps3.xml><?xml version="1.0" encoding="utf-8"?>
<ds:datastoreItem xmlns:ds="http://schemas.openxmlformats.org/officeDocument/2006/customXml" ds:itemID="{E5F3C09B-154E-4A52-A906-C3F4A2C7E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con tonalità di rosa</Template>
  <TotalTime>652</TotalTime>
  <Words>318</Words>
  <Application>Microsoft Office PowerPoint</Application>
  <PresentationFormat>Panorámica</PresentationFormat>
  <Paragraphs>37</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Corbel</vt:lpstr>
      <vt:lpstr>Maiandra GD</vt:lpstr>
      <vt:lpstr>Tema di Office</vt:lpstr>
      <vt:lpstr>María D. Mazzarello vista  por madre  Caterina Daghero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Domenica Mazzarello vista  da Petronilla Mazzarello</dc:title>
  <dc:creator>Eliane</dc:creator>
  <cp:lastModifiedBy>Carmen Elena Mejia</cp:lastModifiedBy>
  <cp:revision>17</cp:revision>
  <dcterms:created xsi:type="dcterms:W3CDTF">2022-02-21T14:09:45Z</dcterms:created>
  <dcterms:modified xsi:type="dcterms:W3CDTF">2022-05-09T14:42:15Z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