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83" r:id="rId5"/>
    <p:sldId id="286" r:id="rId6"/>
    <p:sldId id="260" r:id="rId7"/>
    <p:sldId id="287" r:id="rId8"/>
    <p:sldId id="288" r:id="rId9"/>
    <p:sldId id="289" r:id="rId10"/>
    <p:sldId id="290" r:id="rId11"/>
    <p:sldId id="291" r:id="rId12"/>
    <p:sldId id="292" r:id="rId13"/>
    <p:sldId id="293" r:id="rId14"/>
    <p:sldId id="294" r:id="rId15"/>
    <p:sldId id="295" r:id="rId16"/>
    <p:sldId id="296" r:id="rId1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85794" autoAdjust="0"/>
  </p:normalViewPr>
  <p:slideViewPr>
    <p:cSldViewPr snapToGrid="0">
      <p:cViewPr varScale="1">
        <p:scale>
          <a:sx n="72" d="100"/>
          <a:sy n="72" d="100"/>
        </p:scale>
        <p:origin x="67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5422580-EC27-4F53-92A0-0786D964B7A2}" type="datetime1">
              <a:rPr lang="it-IT" smtClean="0"/>
              <a:t>09/05/2022</a:t>
            </a:fld>
            <a:endParaRPr lang="it-IT" dirty="0"/>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‹Nº›</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15EDD-768E-49AD-9196-D592149F4239}" type="datetime1">
              <a:rPr lang="it-IT" smtClean="0"/>
              <a:pPr/>
              <a:t>09/05/2022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it-IT" noProof="0" smtClean="0"/>
              <a:t>‹Nº›</a:t>
            </a:fld>
            <a:endParaRPr lang="it-IT"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1</a:t>
            </a:fld>
            <a:endParaRPr lang="it-IT" dirty="0"/>
          </a:p>
        </p:txBody>
      </p:sp>
    </p:spTree>
    <p:extLst>
      <p:ext uri="{BB962C8B-B14F-4D97-AF65-F5344CB8AC3E}">
        <p14:creationId xmlns:p14="http://schemas.microsoft.com/office/powerpoint/2010/main" val="321834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10</a:t>
            </a:fld>
            <a:endParaRPr lang="it-IT" dirty="0"/>
          </a:p>
        </p:txBody>
      </p:sp>
    </p:spTree>
    <p:extLst>
      <p:ext uri="{BB962C8B-B14F-4D97-AF65-F5344CB8AC3E}">
        <p14:creationId xmlns:p14="http://schemas.microsoft.com/office/powerpoint/2010/main" val="87618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11</a:t>
            </a:fld>
            <a:endParaRPr lang="it-IT" dirty="0"/>
          </a:p>
        </p:txBody>
      </p:sp>
    </p:spTree>
    <p:extLst>
      <p:ext uri="{BB962C8B-B14F-4D97-AF65-F5344CB8AC3E}">
        <p14:creationId xmlns:p14="http://schemas.microsoft.com/office/powerpoint/2010/main" val="271798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12</a:t>
            </a:fld>
            <a:endParaRPr lang="it-IT" dirty="0"/>
          </a:p>
        </p:txBody>
      </p:sp>
    </p:spTree>
    <p:extLst>
      <p:ext uri="{BB962C8B-B14F-4D97-AF65-F5344CB8AC3E}">
        <p14:creationId xmlns:p14="http://schemas.microsoft.com/office/powerpoint/2010/main" val="206549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13</a:t>
            </a:fld>
            <a:endParaRPr lang="it-IT" dirty="0"/>
          </a:p>
        </p:txBody>
      </p:sp>
    </p:spTree>
    <p:extLst>
      <p:ext uri="{BB962C8B-B14F-4D97-AF65-F5344CB8AC3E}">
        <p14:creationId xmlns:p14="http://schemas.microsoft.com/office/powerpoint/2010/main" val="391649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2</a:t>
            </a:fld>
            <a:endParaRPr lang="it-IT" dirty="0"/>
          </a:p>
        </p:txBody>
      </p:sp>
    </p:spTree>
    <p:extLst>
      <p:ext uri="{BB962C8B-B14F-4D97-AF65-F5344CB8AC3E}">
        <p14:creationId xmlns:p14="http://schemas.microsoft.com/office/powerpoint/2010/main" val="3830364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3</a:t>
            </a:fld>
            <a:endParaRPr lang="it-IT" dirty="0"/>
          </a:p>
        </p:txBody>
      </p:sp>
    </p:spTree>
    <p:extLst>
      <p:ext uri="{BB962C8B-B14F-4D97-AF65-F5344CB8AC3E}">
        <p14:creationId xmlns:p14="http://schemas.microsoft.com/office/powerpoint/2010/main" val="201846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4</a:t>
            </a:fld>
            <a:endParaRPr lang="it-IT" dirty="0"/>
          </a:p>
        </p:txBody>
      </p:sp>
    </p:spTree>
    <p:extLst>
      <p:ext uri="{BB962C8B-B14F-4D97-AF65-F5344CB8AC3E}">
        <p14:creationId xmlns:p14="http://schemas.microsoft.com/office/powerpoint/2010/main" val="155927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5</a:t>
            </a:fld>
            <a:endParaRPr lang="it-IT" dirty="0"/>
          </a:p>
        </p:txBody>
      </p:sp>
    </p:spTree>
    <p:extLst>
      <p:ext uri="{BB962C8B-B14F-4D97-AF65-F5344CB8AC3E}">
        <p14:creationId xmlns:p14="http://schemas.microsoft.com/office/powerpoint/2010/main" val="325083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6</a:t>
            </a:fld>
            <a:endParaRPr lang="it-IT" dirty="0"/>
          </a:p>
        </p:txBody>
      </p:sp>
    </p:spTree>
    <p:extLst>
      <p:ext uri="{BB962C8B-B14F-4D97-AF65-F5344CB8AC3E}">
        <p14:creationId xmlns:p14="http://schemas.microsoft.com/office/powerpoint/2010/main" val="248202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7</a:t>
            </a:fld>
            <a:endParaRPr lang="it-IT" dirty="0"/>
          </a:p>
        </p:txBody>
      </p:sp>
    </p:spTree>
    <p:extLst>
      <p:ext uri="{BB962C8B-B14F-4D97-AF65-F5344CB8AC3E}">
        <p14:creationId xmlns:p14="http://schemas.microsoft.com/office/powerpoint/2010/main" val="47240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8</a:t>
            </a:fld>
            <a:endParaRPr lang="it-IT" dirty="0"/>
          </a:p>
        </p:txBody>
      </p:sp>
    </p:spTree>
    <p:extLst>
      <p:ext uri="{BB962C8B-B14F-4D97-AF65-F5344CB8AC3E}">
        <p14:creationId xmlns:p14="http://schemas.microsoft.com/office/powerpoint/2010/main" val="274594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9</a:t>
            </a:fld>
            <a:endParaRPr lang="it-IT" dirty="0"/>
          </a:p>
        </p:txBody>
      </p:sp>
    </p:spTree>
    <p:extLst>
      <p:ext uri="{BB962C8B-B14F-4D97-AF65-F5344CB8AC3E}">
        <p14:creationId xmlns:p14="http://schemas.microsoft.com/office/powerpoint/2010/main" val="32144186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zione grande">
    <p:bg>
      <p:bgPr>
        <a:solidFill>
          <a:schemeClr val="bg1">
            <a:lumMod val="95000"/>
          </a:schemeClr>
        </a:solidFill>
        <a:effectLst/>
      </p:bgPr>
    </p:bg>
    <p:spTree>
      <p:nvGrpSpPr>
        <p:cNvPr id="1" name=""/>
        <p:cNvGrpSpPr/>
        <p:nvPr/>
      </p:nvGrpSpPr>
      <p:grpSpPr>
        <a:xfrm>
          <a:off x="0" y="0"/>
          <a:ext cx="0" cy="0"/>
          <a:chOff x="0" y="0"/>
          <a:chExt cx="0" cy="0"/>
        </a:xfrm>
      </p:grpSpPr>
      <p:sp>
        <p:nvSpPr>
          <p:cNvPr id="18" name="Figura a mano libera: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dirty="0">
              <a:solidFill>
                <a:schemeClr val="tx1"/>
              </a:solidFill>
            </a:endParaRPr>
          </a:p>
        </p:txBody>
      </p:sp>
      <p:sp>
        <p:nvSpPr>
          <p:cNvPr id="12" name="Segnaposto contenuto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23" name="Segnaposto immagine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it-IT" noProof="0" dirty="0"/>
              <a:t>Inserire o trascinare </a:t>
            </a:r>
            <a:br>
              <a:rPr lang="it-IT" noProof="0" dirty="0"/>
            </a:br>
            <a:r>
              <a:rPr lang="it-IT" noProof="0" dirty="0"/>
              <a:t>la foto</a:t>
            </a:r>
          </a:p>
        </p:txBody>
      </p:sp>
      <p:sp>
        <p:nvSpPr>
          <p:cNvPr id="20" name="Tito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dirty="0"/>
              <a:t>Titolo diapositiva</a:t>
            </a:r>
          </a:p>
        </p:txBody>
      </p:sp>
      <p:sp>
        <p:nvSpPr>
          <p:cNvPr id="21" name="Sottotito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pic>
        <p:nvPicPr>
          <p:cNvPr id="24" name="Immagin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onne con riquadri">
    <p:spTree>
      <p:nvGrpSpPr>
        <p:cNvPr id="1" name=""/>
        <p:cNvGrpSpPr/>
        <p:nvPr/>
      </p:nvGrpSpPr>
      <p:grpSpPr>
        <a:xfrm>
          <a:off x="0" y="0"/>
          <a:ext cx="0" cy="0"/>
          <a:chOff x="0" y="0"/>
          <a:chExt cx="0" cy="0"/>
        </a:xfrm>
      </p:grpSpPr>
      <p:grpSp>
        <p:nvGrpSpPr>
          <p:cNvPr id="21" name="Grup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igura a mano libera: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dirty="0"/>
            </a:p>
          </p:txBody>
        </p:sp>
        <p:sp>
          <p:nvSpPr>
            <p:cNvPr id="23" name="Figura a mano libera: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dirty="0"/>
            </a:p>
          </p:txBody>
        </p:sp>
      </p:grpSp>
      <p:sp>
        <p:nvSpPr>
          <p:cNvPr id="10" name="Segnaposto contenut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dirty="0"/>
              <a:t>Titolo sezione 1</a:t>
            </a:r>
          </a:p>
        </p:txBody>
      </p:sp>
      <p:sp>
        <p:nvSpPr>
          <p:cNvPr id="6" name="Segnaposto contenuto 2">
            <a:extLst>
              <a:ext uri="{FF2B5EF4-FFF2-40B4-BE49-F238E27FC236}">
                <a16:creationId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1" name="Segnaposto contenut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dirty="0"/>
              <a:t>Titolo sezione 2</a:t>
            </a:r>
          </a:p>
        </p:txBody>
      </p:sp>
      <p:sp>
        <p:nvSpPr>
          <p:cNvPr id="8" name="Segnaposto contenuto 2">
            <a:extLst>
              <a:ext uri="{FF2B5EF4-FFF2-40B4-BE49-F238E27FC236}">
                <a16:creationId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contenut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dirty="0"/>
              <a:t>Titolo sezione 3</a:t>
            </a:r>
          </a:p>
        </p:txBody>
      </p:sp>
      <p:sp>
        <p:nvSpPr>
          <p:cNvPr id="9" name="Segnaposto contenuto 2">
            <a:extLst>
              <a:ext uri="{FF2B5EF4-FFF2-40B4-BE49-F238E27FC236}">
                <a16:creationId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Tito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rtl="0"/>
            <a:endParaRPr lang="it-IT" noProof="0" dirty="0"/>
          </a:p>
        </p:txBody>
      </p:sp>
      <p:sp>
        <p:nvSpPr>
          <p:cNvPr id="16" name="Segnaposto numero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17" name="Segnaposto tes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
        <p:nvSpPr>
          <p:cNvPr id="24" name="Figura a mano libera: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26" name="Freccia: Destr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8" name="Figura a mano libera: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29" name="Freccia: Destr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7048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cxnSp>
        <p:nvCxnSpPr>
          <p:cNvPr id="13" name="Connettore diritto con frecci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Segnaposto tes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dirty="0"/>
              <a:t>Anno</a:t>
            </a:r>
          </a:p>
        </p:txBody>
      </p:sp>
      <p:sp>
        <p:nvSpPr>
          <p:cNvPr id="15" name="Segnaposto tes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16" name="Segnaposto tes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17" name="Segnaposto tes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18" name="Segnaposto tes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19" name="Segnaposto tes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dirty="0"/>
              <a:t>Anno</a:t>
            </a:r>
          </a:p>
        </p:txBody>
      </p:sp>
      <p:sp>
        <p:nvSpPr>
          <p:cNvPr id="20" name="Segnaposto tes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1" name="Segnaposto tes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2" name="Segnaposto tes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3" name="Segnaposto tes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4" name="Segnaposto tes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5" name="Segnaposto tes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6" name="Segnaposto tes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7" name="Segnaposto tes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8" name="Segnaposto tes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9" name="Segnaposto tes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0" name="Segnaposto tes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1" name="Segnaposto tes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2" name="Segnaposto tes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3" name="Segnaposto tes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4" name="Segnaposto tes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5" name="Segnaposto tes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6" name="Segnaposto tes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7" name="Segnaposto tes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40" name="Segnaposto tes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it-IT" noProof="0" dirty="0"/>
              <a:t>Titolo elemento</a:t>
            </a:r>
          </a:p>
        </p:txBody>
      </p:sp>
      <p:sp>
        <p:nvSpPr>
          <p:cNvPr id="41" name="Segnaposto tes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it-IT" noProof="0" dirty="0"/>
              <a:t>Mese, Anno</a:t>
            </a:r>
          </a:p>
        </p:txBody>
      </p:sp>
      <p:sp>
        <p:nvSpPr>
          <p:cNvPr id="4" name="Tito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piè di pagina 5">
            <a:extLst>
              <a:ext uri="{FF2B5EF4-FFF2-40B4-BE49-F238E27FC236}">
                <a16:creationId xmlns:a16="http://schemas.microsoft.com/office/drawing/2014/main" id="{C4630003-5A43-4FEC-9F17-942E20FB1019}"/>
              </a:ext>
            </a:extLst>
          </p:cNvPr>
          <p:cNvSpPr>
            <a:spLocks noGrp="1"/>
          </p:cNvSpPr>
          <p:nvPr>
            <p:ph type="ftr" sz="quarter" idx="61"/>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39" name="Segnaposto tes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Tree>
    <p:extLst>
      <p:ext uri="{BB962C8B-B14F-4D97-AF65-F5344CB8AC3E}">
        <p14:creationId xmlns:p14="http://schemas.microsoft.com/office/powerpoint/2010/main" val="909005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embri del team">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dirty="0"/>
          </a:p>
        </p:txBody>
      </p:sp>
      <p:sp>
        <p:nvSpPr>
          <p:cNvPr id="29" name="Figura a mano libera: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dirty="0"/>
          </a:p>
        </p:txBody>
      </p:sp>
      <p:sp>
        <p:nvSpPr>
          <p:cNvPr id="27" name="Segnaposto immagine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26" name="Segnaposto immagine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25" name="Segnaposto immagine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39" name="Segnaposto tes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it-IT" noProof="0" dirty="0"/>
              <a:t>Nome</a:t>
            </a:r>
          </a:p>
        </p:txBody>
      </p:sp>
      <p:sp>
        <p:nvSpPr>
          <p:cNvPr id="42" name="Segnaposto tes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dirty="0"/>
              <a:t>Breve biografia</a:t>
            </a:r>
          </a:p>
        </p:txBody>
      </p:sp>
      <p:sp>
        <p:nvSpPr>
          <p:cNvPr id="43" name="Segnaposto tes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dirty="0"/>
              <a:t>Titolo</a:t>
            </a:r>
          </a:p>
        </p:txBody>
      </p:sp>
      <p:sp>
        <p:nvSpPr>
          <p:cNvPr id="45" name="Segnaposto tes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it-IT" noProof="0" dirty="0"/>
              <a:t>Nome</a:t>
            </a:r>
          </a:p>
        </p:txBody>
      </p:sp>
      <p:sp>
        <p:nvSpPr>
          <p:cNvPr id="46" name="Segnaposto tes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dirty="0"/>
              <a:t>Breve biografia</a:t>
            </a:r>
          </a:p>
        </p:txBody>
      </p:sp>
      <p:sp>
        <p:nvSpPr>
          <p:cNvPr id="47" name="Segnaposto tes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dirty="0"/>
              <a:t>Titolo</a:t>
            </a:r>
          </a:p>
        </p:txBody>
      </p:sp>
      <p:sp>
        <p:nvSpPr>
          <p:cNvPr id="49" name="Segnaposto tes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it-IT" noProof="0" dirty="0"/>
              <a:t>Nome</a:t>
            </a:r>
          </a:p>
        </p:txBody>
      </p:sp>
      <p:sp>
        <p:nvSpPr>
          <p:cNvPr id="50" name="Segnaposto tes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dirty="0"/>
              <a:t>Breve biografia</a:t>
            </a:r>
          </a:p>
        </p:txBody>
      </p:sp>
      <p:sp>
        <p:nvSpPr>
          <p:cNvPr id="51" name="Segnaposto tes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dirty="0"/>
              <a:t>Titolo</a:t>
            </a:r>
          </a:p>
        </p:txBody>
      </p:sp>
      <p:sp>
        <p:nvSpPr>
          <p:cNvPr id="4" name="Tito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piè di pagina 5">
            <a:extLst>
              <a:ext uri="{FF2B5EF4-FFF2-40B4-BE49-F238E27FC236}">
                <a16:creationId xmlns:a16="http://schemas.microsoft.com/office/drawing/2014/main" id="{C849904D-8239-4368-AB17-342FCD53F7FF}"/>
              </a:ext>
            </a:extLst>
          </p:cNvPr>
          <p:cNvSpPr>
            <a:spLocks noGrp="1"/>
          </p:cNvSpPr>
          <p:nvPr>
            <p:ph type="ftr" sz="quarter" idx="42"/>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21" name="Segnaposto tes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pic>
        <p:nvPicPr>
          <p:cNvPr id="30" name="Immagin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membri del team">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igura a mano libera: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dirty="0"/>
            </a:p>
          </p:txBody>
        </p:sp>
        <p:sp>
          <p:nvSpPr>
            <p:cNvPr id="49" name="Figura a mano libera: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dirty="0"/>
            </a:p>
          </p:txBody>
        </p:sp>
      </p:grpSp>
      <p:sp>
        <p:nvSpPr>
          <p:cNvPr id="47" name="Segnaposto immagine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6" name="Segnaposto immagine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5" name="Segnaposto immagine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4" name="Segnaposto immagine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3" name="Segnaposto immagine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2" name="Segnaposto immagine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18" name="Segnaposto tes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19" name="Segnaposto tes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36" name="Segnaposto tes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37" name="Segnaposto tes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40" name="Segnaposto tes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41" name="Segnaposto tes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52" name="Segnaposto tes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53" name="Segnaposto tes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57" name="Segnaposto tes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58" name="Segnaposto tes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59" name="Segnaposto tes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60" name="Segnaposto tes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4" name="Tito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piè di pagina 5">
            <a:extLst>
              <a:ext uri="{FF2B5EF4-FFF2-40B4-BE49-F238E27FC236}">
                <a16:creationId xmlns:a16="http://schemas.microsoft.com/office/drawing/2014/main" id="{FB3D0B9A-C8E8-493F-8E91-FA4BB27406D2}"/>
              </a:ext>
            </a:extLst>
          </p:cNvPr>
          <p:cNvSpPr>
            <a:spLocks noGrp="1"/>
          </p:cNvSpPr>
          <p:nvPr>
            <p:ph type="ftr" sz="quarter" idx="62"/>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27" name="Segnaposto tes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pic>
        <p:nvPicPr>
          <p:cNvPr id="50" name="Immagin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Intestazione della sezione con immagin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11" name="Figura a mano libera: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it-IT" noProof="0" dirty="0"/>
              <a:t>Grazie </a:t>
            </a:r>
            <a:br>
              <a:rPr lang="it-IT" noProof="0" dirty="0"/>
            </a:br>
            <a:r>
              <a:rPr lang="it-IT" noProof="0" dirty="0"/>
              <a:t> </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dirty="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rtl="0"/>
            <a:fld id="{B67B645E-C5E5-4727-B977-D372A0AA71D9}" type="slidenum">
              <a:rPr lang="it-IT" noProof="0" smtClean="0"/>
              <a:pPr rtl="0"/>
              <a:t>‹Nº›</a:t>
            </a:fld>
            <a:endParaRPr lang="it-IT" noProof="0" dirty="0"/>
          </a:p>
        </p:txBody>
      </p:sp>
      <p:sp>
        <p:nvSpPr>
          <p:cNvPr id="9" name="Sottotito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Nome completo</a:t>
            </a:r>
          </a:p>
        </p:txBody>
      </p:sp>
      <p:sp>
        <p:nvSpPr>
          <p:cNvPr id="12" name="Segnaposto tes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Telefono</a:t>
            </a:r>
          </a:p>
        </p:txBody>
      </p:sp>
      <p:sp>
        <p:nvSpPr>
          <p:cNvPr id="13" name="Segnaposto tes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it-IT" noProof="0" dirty="0"/>
              <a:t>Posta elettronica</a:t>
            </a:r>
          </a:p>
        </p:txBody>
      </p:sp>
      <p:sp>
        <p:nvSpPr>
          <p:cNvPr id="15" name="Segnaposto tes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it-IT" noProof="0" dirty="0"/>
              <a:t>Sito Web</a:t>
            </a:r>
          </a:p>
        </p:txBody>
      </p:sp>
      <p:pic>
        <p:nvPicPr>
          <p:cNvPr id="17" name="Immagin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2" name="Tito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it-IT" noProof="0"/>
              <a:t>Fare clic per modificare lo stile del titolo dello schema</a:t>
            </a:r>
            <a:endParaRPr lang="it-IT" noProof="0" dirty="0"/>
          </a:p>
        </p:txBody>
      </p:sp>
      <p:sp>
        <p:nvSpPr>
          <p:cNvPr id="3" name="Sottotito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Tree>
    <p:extLst>
      <p:ext uri="{BB962C8B-B14F-4D97-AF65-F5344CB8AC3E}">
        <p14:creationId xmlns:p14="http://schemas.microsoft.com/office/powerpoint/2010/main" val="3337832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con immagin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it-IT" noProof="0"/>
              <a:t>Fare clic per modificare lo stile del titolo dello schema</a:t>
            </a:r>
            <a:endParaRPr lang="it-IT" noProof="0" dirty="0"/>
          </a:p>
        </p:txBody>
      </p:sp>
      <p:sp>
        <p:nvSpPr>
          <p:cNvPr id="3" name="Sottotito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9" name="Segnaposto immagine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it-IT" noProof="0" dirty="0"/>
              <a:t>Inserire o trascinare la foto</a:t>
            </a:r>
          </a:p>
        </p:txBody>
      </p:sp>
    </p:spTree>
    <p:extLst>
      <p:ext uri="{BB962C8B-B14F-4D97-AF65-F5344CB8AC3E}">
        <p14:creationId xmlns:p14="http://schemas.microsoft.com/office/powerpoint/2010/main" val="1630659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2" name="Tito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it-IT" noProof="0"/>
              <a:t>Fare clic per modificare lo stile del titolo dello schema</a:t>
            </a:r>
            <a:endParaRPr lang="it-IT" noProof="0" dirty="0"/>
          </a:p>
        </p:txBody>
      </p:sp>
      <p:sp>
        <p:nvSpPr>
          <p:cNvPr id="3" name="Segnaposto testo 2">
            <a:extLst>
              <a:ext uri="{FF2B5EF4-FFF2-40B4-BE49-F238E27FC236}">
                <a16:creationId xmlns:a16="http://schemas.microsoft.com/office/drawing/2014/main" id="{EAED843F-E518-4C3A-9F72-BFFB38250F53}"/>
              </a:ext>
            </a:extLst>
          </p:cNvPr>
          <p:cNvSpPr>
            <a:spLocks noGrp="1"/>
          </p:cNvSpPr>
          <p:nvPr>
            <p:ph type="body" idx="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dirty="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algn="ctr" rtl="0"/>
            <a:fld id="{B67B645E-C5E5-4727-B977-D372A0AA71D9}" type="slidenum">
              <a:rPr lang="it-IT" noProof="0" smtClean="0"/>
              <a:pPr algn="ctr" rtl="0"/>
              <a:t>‹Nº›</a:t>
            </a:fld>
            <a:endParaRPr lang="it-IT" noProof="0" dirty="0"/>
          </a:p>
        </p:txBody>
      </p:sp>
      <p:sp>
        <p:nvSpPr>
          <p:cNvPr id="12" name="Figura a mano libera: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it-IT" noProof="0" dirty="0"/>
          </a:p>
        </p:txBody>
      </p:sp>
      <p:sp>
        <p:nvSpPr>
          <p:cNvPr id="13" name="Segnaposto immagine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it-IT" noProof="0" dirty="0"/>
              <a:t>Inserire o trascinare la foto</a:t>
            </a:r>
          </a:p>
        </p:txBody>
      </p:sp>
    </p:spTree>
    <p:extLst>
      <p:ext uri="{BB962C8B-B14F-4D97-AF65-F5344CB8AC3E}">
        <p14:creationId xmlns:p14="http://schemas.microsoft.com/office/powerpoint/2010/main" val="741885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con immagin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11" name="Figura a mano libera: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it-IT" noProof="0"/>
              <a:t>Fare clic per modificare lo stile del titolo dello schema</a:t>
            </a:r>
            <a:endParaRPr lang="it-IT" noProof="0" dirty="0"/>
          </a:p>
        </p:txBody>
      </p:sp>
      <p:sp>
        <p:nvSpPr>
          <p:cNvPr id="3" name="Segnaposto testo 2">
            <a:extLst>
              <a:ext uri="{FF2B5EF4-FFF2-40B4-BE49-F238E27FC236}">
                <a16:creationId xmlns:a16="http://schemas.microsoft.com/office/drawing/2014/main" id="{EAED843F-E518-4C3A-9F72-BFFB38250F53}"/>
              </a:ext>
            </a:extLst>
          </p:cNvPr>
          <p:cNvSpPr>
            <a:spLocks noGrp="1"/>
          </p:cNvSpPr>
          <p:nvPr>
            <p:ph type="body" idx="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dirty="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algn="ctr" rtl="0"/>
            <a:fld id="{B67B645E-C5E5-4727-B977-D372A0AA71D9}" type="slidenum">
              <a:rPr lang="it-IT" noProof="0" smtClean="0"/>
              <a:pPr algn="ctr" rtl="0"/>
              <a:t>‹Nº›</a:t>
            </a:fld>
            <a:endParaRPr lang="it-IT" noProof="0" dirty="0"/>
          </a:p>
        </p:txBody>
      </p:sp>
      <p:pic>
        <p:nvPicPr>
          <p:cNvPr id="15" name="Immagin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6" name="Tito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332C6E1E-0AF9-4CBB-8AF8-AE4DF400FCA8}"/>
              </a:ext>
            </a:extLst>
          </p:cNvPr>
          <p:cNvSpPr>
            <a:spLocks noGrp="1"/>
          </p:cNvSpPr>
          <p:nvPr>
            <p:ph type="ftr" sz="quarter" idx="10"/>
          </p:nvPr>
        </p:nvSpPr>
        <p:spPr/>
        <p:txBody>
          <a:bodyPr rtlCol="0"/>
          <a:lstStyle/>
          <a:p>
            <a:pPr rtl="0"/>
            <a:endParaRPr lang="it-IT" noProof="0" dirty="0"/>
          </a:p>
        </p:txBody>
      </p:sp>
      <p:sp>
        <p:nvSpPr>
          <p:cNvPr id="8" name="Segnaposto numero diapositiva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734501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 punti elenco come icone">
    <p:spTree>
      <p:nvGrpSpPr>
        <p:cNvPr id="1" name=""/>
        <p:cNvGrpSpPr/>
        <p:nvPr/>
      </p:nvGrpSpPr>
      <p:grpSpPr>
        <a:xfrm>
          <a:off x="0" y="0"/>
          <a:ext cx="0" cy="0"/>
          <a:chOff x="0" y="0"/>
          <a:chExt cx="0" cy="0"/>
        </a:xfrm>
      </p:grpSpPr>
      <p:sp>
        <p:nvSpPr>
          <p:cNvPr id="275" name="Figura a mano libera: Forma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dirty="0"/>
          </a:p>
        </p:txBody>
      </p:sp>
      <p:sp>
        <p:nvSpPr>
          <p:cNvPr id="276" name="Figura a mano libera: Forma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dirty="0"/>
          </a:p>
        </p:txBody>
      </p:sp>
      <p:sp>
        <p:nvSpPr>
          <p:cNvPr id="143" name="Figura a mano libera: Forma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dirty="0"/>
          </a:p>
        </p:txBody>
      </p:sp>
      <p:sp>
        <p:nvSpPr>
          <p:cNvPr id="163" name="Figura a mano libera: Forma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187" name="Figura a mano libera: Forma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242" name="Figura a mano libera: Forma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it-IT" noProof="0" dirty="0"/>
          </a:p>
        </p:txBody>
      </p:sp>
      <p:sp>
        <p:nvSpPr>
          <p:cNvPr id="274" name="Figura a mano libera: Forma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rtl="0"/>
            <a:endParaRPr lang="it-IT" noProof="0" dirty="0"/>
          </a:p>
        </p:txBody>
      </p:sp>
      <p:sp>
        <p:nvSpPr>
          <p:cNvPr id="5" name="Segnaposto tes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
        <p:nvSpPr>
          <p:cNvPr id="17" name="Segnaposto immagine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6" name="Segnaposto tes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8" name="Segnaposto tes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8" name="Segnaposto immagine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9" name="Segnaposto tes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0" name="Segnaposto tes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9" name="Segnaposto immagine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1" name="Segnaposto tes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2" name="Segnaposto tes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0" name="Segnaposto immagine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3" name="Segnaposto tes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4" name="Segnaposto tes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1" name="Segnaposto immagine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5" name="Segnaposto tes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6" name="Segnaposto tes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7" name="Segnaposto piè di pagina 6">
            <a:extLst>
              <a:ext uri="{FF2B5EF4-FFF2-40B4-BE49-F238E27FC236}">
                <a16:creationId xmlns:a16="http://schemas.microsoft.com/office/drawing/2014/main" id="{69623CB6-6560-48C0-ADDF-15C11E875859}"/>
              </a:ext>
            </a:extLst>
          </p:cNvPr>
          <p:cNvSpPr>
            <a:spLocks noGrp="1"/>
          </p:cNvSpPr>
          <p:nvPr>
            <p:ph type="ftr" sz="quarter" idx="51"/>
          </p:nvPr>
        </p:nvSpPr>
        <p:spPr/>
        <p:txBody>
          <a:bodyPr rtlCol="0"/>
          <a:lstStyle/>
          <a:p>
            <a:pPr rtl="0"/>
            <a:endParaRPr lang="it-IT" noProof="0" dirty="0"/>
          </a:p>
        </p:txBody>
      </p:sp>
      <p:sp>
        <p:nvSpPr>
          <p:cNvPr id="18" name="Segnaposto numero diapositiva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19" name="Titolo 18">
            <a:extLst>
              <a:ext uri="{FF2B5EF4-FFF2-40B4-BE49-F238E27FC236}">
                <a16:creationId xmlns:a16="http://schemas.microsoft.com/office/drawing/2014/main" id="{38C3E6C6-AC4D-4596-8441-DAB1F5F85FC7}"/>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342175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508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6" name="Segnaposto testo 5">
            <a:extLst>
              <a:ext uri="{FF2B5EF4-FFF2-40B4-BE49-F238E27FC236}">
                <a16:creationId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Tito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it-IT" noProof="0"/>
              <a:t>Fare clic per modificare lo stile del titolo dello schema</a:t>
            </a:r>
            <a:endParaRPr lang="it-IT" noProof="0" dirty="0"/>
          </a:p>
        </p:txBody>
      </p:sp>
      <p:sp>
        <p:nvSpPr>
          <p:cNvPr id="8" name="Segnaposto piè di pagina 7">
            <a:extLst>
              <a:ext uri="{FF2B5EF4-FFF2-40B4-BE49-F238E27FC236}">
                <a16:creationId xmlns:a16="http://schemas.microsoft.com/office/drawing/2014/main" id="{80B74888-33BB-4321-ABBD-249FF7900128}"/>
              </a:ext>
            </a:extLst>
          </p:cNvPr>
          <p:cNvSpPr>
            <a:spLocks noGrp="1"/>
          </p:cNvSpPr>
          <p:nvPr>
            <p:ph type="ftr" sz="quarter" idx="13"/>
          </p:nvPr>
        </p:nvSpPr>
        <p:spPr/>
        <p:txBody>
          <a:bodyPr rtlCol="0"/>
          <a:lstStyle/>
          <a:p>
            <a:pPr rtl="0"/>
            <a:endParaRPr lang="it-IT" noProof="0" dirty="0"/>
          </a:p>
        </p:txBody>
      </p:sp>
      <p:sp>
        <p:nvSpPr>
          <p:cNvPr id="9" name="Segnaposto numero diapositiva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891552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508000" cy="360000"/>
          </a:xfrm>
        </p:spPr>
        <p:txBody>
          <a:bodyPr rtlCol="0"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508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p:nvPr>
        </p:nvSpPr>
        <p:spPr>
          <a:xfrm>
            <a:off x="6253200" y="1152525"/>
            <a:ext cx="5508000" cy="358775"/>
          </a:xfrm>
        </p:spPr>
        <p:txBody>
          <a:bodyPr rtlCol="0"/>
          <a:lstStyle>
            <a:lvl1pPr marL="0" indent="0">
              <a:buNone/>
              <a:defRPr sz="2400" b="1">
                <a:solidFill>
                  <a:schemeClr val="accent3">
                    <a:lumMod val="75000"/>
                  </a:schemeClr>
                </a:solidFill>
              </a:defRPr>
            </a:lvl1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21E492D2-A4F7-402D-8D63-336C43272949}"/>
              </a:ext>
            </a:extLst>
          </p:cNvPr>
          <p:cNvSpPr>
            <a:spLocks noGrp="1"/>
          </p:cNvSpPr>
          <p:nvPr>
            <p:ph type="ftr" sz="quarter" idx="14"/>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2139098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5" name="Segnaposto piè di pagina 4">
            <a:extLst>
              <a:ext uri="{FF2B5EF4-FFF2-40B4-BE49-F238E27FC236}">
                <a16:creationId xmlns:a16="http://schemas.microsoft.com/office/drawing/2014/main" id="{99C962B4-1A24-4802-B0E3-A18DD3801538}"/>
              </a:ext>
            </a:extLst>
          </p:cNvPr>
          <p:cNvSpPr>
            <a:spLocks noGrp="1"/>
          </p:cNvSpPr>
          <p:nvPr>
            <p:ph type="ftr" sz="quarter" idx="10"/>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505855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C1F9D68-D408-4753-A4A2-75AC2CD42980}"/>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5" name="Segnaposto piè di pagina 4">
            <a:extLst>
              <a:ext uri="{FF2B5EF4-FFF2-40B4-BE49-F238E27FC236}">
                <a16:creationId xmlns:a16="http://schemas.microsoft.com/office/drawing/2014/main" id="{5D7B0D1A-A27D-4434-9AAE-AAE33E2C5C73}"/>
              </a:ext>
            </a:extLst>
          </p:cNvPr>
          <p:cNvSpPr>
            <a:spLocks noGrp="1"/>
          </p:cNvSpPr>
          <p:nvPr>
            <p:ph type="ftr" sz="quarter" idx="10"/>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139767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solidFill>
          <a:schemeClr val="bg1">
            <a:lumMod val="95000"/>
          </a:schemeClr>
        </a:solidFill>
        <a:effectLst/>
      </p:bgPr>
    </p:bg>
    <p:spTree>
      <p:nvGrpSpPr>
        <p:cNvPr id="1" name=""/>
        <p:cNvGrpSpPr/>
        <p:nvPr/>
      </p:nvGrpSpPr>
      <p:grpSpPr>
        <a:xfrm>
          <a:off x="0" y="0"/>
          <a:ext cx="0" cy="0"/>
          <a:chOff x="0" y="0"/>
          <a:chExt cx="0" cy="0"/>
        </a:xfrm>
      </p:grpSpPr>
      <p:sp>
        <p:nvSpPr>
          <p:cNvPr id="17" name="Figura a mano libera: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it-IT" noProof="0" dirty="0"/>
          </a:p>
        </p:txBody>
      </p:sp>
      <p:sp>
        <p:nvSpPr>
          <p:cNvPr id="13" name="Figura a mano libera: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it-IT" noProof="0" dirty="0"/>
          </a:p>
        </p:txBody>
      </p:sp>
      <p:sp>
        <p:nvSpPr>
          <p:cNvPr id="3" name="Segnaposto contenuto 2">
            <a:extLst>
              <a:ext uri="{FF2B5EF4-FFF2-40B4-BE49-F238E27FC236}">
                <a16:creationId xmlns:a16="http://schemas.microsoft.com/office/drawing/2014/main" id="{87B8423A-8ECB-46CC-AA96-AFD30DF27259}"/>
              </a:ext>
            </a:extLst>
          </p:cNvPr>
          <p:cNvSpPr>
            <a:spLocks noGrp="1"/>
          </p:cNvSpPr>
          <p:nvPr>
            <p:ph idx="1"/>
          </p:nvPr>
        </p:nvSpPr>
        <p:spPr>
          <a:xfrm>
            <a:off x="5181292" y="359999"/>
            <a:ext cx="6579707" cy="5764939"/>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a:extLst>
              <a:ext uri="{FF2B5EF4-FFF2-40B4-BE49-F238E27FC236}">
                <a16:creationId xmlns:a16="http://schemas.microsoft.com/office/drawing/2014/main" id="{0CA8C527-C631-42AF-94C4-70728E24506E}"/>
              </a:ext>
            </a:extLst>
          </p:cNvPr>
          <p:cNvSpPr>
            <a:spLocks noGrp="1"/>
          </p:cNvSpPr>
          <p:nvPr>
            <p:ph type="body" sz="half" idx="2"/>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0" name="Titolo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rtlCol="0" anchor="b"/>
          <a:lstStyle/>
          <a:p>
            <a:pPr rtl="0"/>
            <a:r>
              <a:rPr lang="it-IT" noProof="0"/>
              <a:t>Fare clic per modificare lo stile del titolo dello schema</a:t>
            </a:r>
            <a:endParaRPr lang="it-IT" noProof="0" dirty="0"/>
          </a:p>
        </p:txBody>
      </p:sp>
      <p:sp>
        <p:nvSpPr>
          <p:cNvPr id="2" name="Segnaposto piè di pagina 1">
            <a:extLst>
              <a:ext uri="{FF2B5EF4-FFF2-40B4-BE49-F238E27FC236}">
                <a16:creationId xmlns:a16="http://schemas.microsoft.com/office/drawing/2014/main" id="{AF12DF4A-E965-4E74-8613-208AEAED1F8A}"/>
              </a:ext>
            </a:extLst>
          </p:cNvPr>
          <p:cNvSpPr>
            <a:spLocks noGrp="1"/>
          </p:cNvSpPr>
          <p:nvPr>
            <p:ph type="ftr" sz="quarter" idx="10"/>
          </p:nvPr>
        </p:nvSpPr>
        <p:spPr/>
        <p:txBody>
          <a:bodyPr rtlCol="0"/>
          <a:lstStyle/>
          <a:p>
            <a:pPr rtl="0"/>
            <a:endParaRPr lang="it-IT" noProof="0" dirty="0"/>
          </a:p>
        </p:txBody>
      </p:sp>
      <p:sp>
        <p:nvSpPr>
          <p:cNvPr id="5" name="Segnaposto numero diapositiva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795196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it-IT" noProof="0" dirty="0"/>
          </a:p>
        </p:txBody>
      </p:sp>
      <p:sp>
        <p:nvSpPr>
          <p:cNvPr id="13" name="Figura a mano libera: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it-IT" noProof="0" dirty="0"/>
          </a:p>
        </p:txBody>
      </p:sp>
      <p:sp>
        <p:nvSpPr>
          <p:cNvPr id="3" name="Segnaposto immagine 2" descr="Segnaposto immagine">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dirty="0"/>
              <a:t>Inserire o trascinare la foto</a:t>
            </a:r>
          </a:p>
        </p:txBody>
      </p:sp>
      <p:sp>
        <p:nvSpPr>
          <p:cNvPr id="2" name="Tito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a:defRPr sz="3200"/>
            </a:lvl1pPr>
          </a:lstStyle>
          <a:p>
            <a:pPr rtl="0"/>
            <a:r>
              <a:rPr lang="it-IT" noProof="0"/>
              <a:t>Fare clic per modificare lo stile del titolo dello schema</a:t>
            </a:r>
            <a:endParaRPr lang="it-IT" noProof="0" dirty="0"/>
          </a:p>
        </p:txBody>
      </p:sp>
      <p:sp>
        <p:nvSpPr>
          <p:cNvPr id="11" name="Segnaposto testo 3">
            <a:extLst>
              <a:ext uri="{FF2B5EF4-FFF2-40B4-BE49-F238E27FC236}">
                <a16:creationId xmlns:a16="http://schemas.microsoft.com/office/drawing/2014/main" id="{917DEB87-DE66-4311-84F4-4A1AE244A9D6}"/>
              </a:ext>
            </a:extLst>
          </p:cNvPr>
          <p:cNvSpPr>
            <a:spLocks noGrp="1"/>
          </p:cNvSpPr>
          <p:nvPr>
            <p:ph type="body" sz="half" idx="13"/>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4" name="Segnaposto piè di pagina 3">
            <a:extLst>
              <a:ext uri="{FF2B5EF4-FFF2-40B4-BE49-F238E27FC236}">
                <a16:creationId xmlns:a16="http://schemas.microsoft.com/office/drawing/2014/main" id="{BEF37FB2-C8E4-48B7-AD0B-D7D416D5BA06}"/>
              </a:ext>
            </a:extLst>
          </p:cNvPr>
          <p:cNvSpPr>
            <a:spLocks noGrp="1"/>
          </p:cNvSpPr>
          <p:nvPr>
            <p:ph type="ftr" sz="quarter" idx="14"/>
          </p:nvPr>
        </p:nvSpPr>
        <p:spPr/>
        <p:txBody>
          <a:bodyPr rtlCol="0"/>
          <a:lstStyle/>
          <a:p>
            <a:pPr rtl="0"/>
            <a:endParaRPr lang="it-IT" noProof="0" dirty="0"/>
          </a:p>
        </p:txBody>
      </p:sp>
      <p:sp>
        <p:nvSpPr>
          <p:cNvPr id="5" name="Segnaposto numero diapositiva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571505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unti elenco come icone - opzione 1">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dirty="0"/>
          </a:p>
        </p:txBody>
      </p:sp>
      <p:sp>
        <p:nvSpPr>
          <p:cNvPr id="24" name="Figura a mano libera: Forma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25" name="Figura a mano libera: Forma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20" name="Segnaposto immagine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6" name="Segnaposto tes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8" name="Segnaposto tes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1" name="Segnaposto immagine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9" name="Segnaposto tes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0" name="Segnaposto tes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2" name="Segnaposto immagine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1" name="Segnaposto tes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2" name="Segnaposto tes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4" name="Tito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D25C17B0-42A8-446A-BBCA-2ED0DE1F70E1}"/>
              </a:ext>
            </a:extLst>
          </p:cNvPr>
          <p:cNvSpPr>
            <a:spLocks noGrp="1"/>
          </p:cNvSpPr>
          <p:nvPr>
            <p:ph type="ftr" sz="quarter" idx="50"/>
          </p:nvPr>
        </p:nvSpPr>
        <p:spPr/>
        <p:txBody>
          <a:bodyPr rtlCol="0"/>
          <a:lstStyle/>
          <a:p>
            <a:pPr rtl="0"/>
            <a:endParaRPr lang="it-IT" noProof="0" dirty="0"/>
          </a:p>
        </p:txBody>
      </p:sp>
      <p:sp>
        <p:nvSpPr>
          <p:cNvPr id="13" name="Segnaposto numero diapositiva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26" name="Segnaposto tes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Tree>
    <p:extLst>
      <p:ext uri="{BB962C8B-B14F-4D97-AF65-F5344CB8AC3E}">
        <p14:creationId xmlns:p14="http://schemas.microsoft.com/office/powerpoint/2010/main" val="9311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unti elenco come icone - opzione 2">
    <p:bg>
      <p:bgPr>
        <a:solidFill>
          <a:schemeClr val="bg1">
            <a:lumMod val="95000"/>
          </a:schemeClr>
        </a:solidFill>
        <a:effectLst/>
      </p:bgPr>
    </p:bg>
    <p:spTree>
      <p:nvGrpSpPr>
        <p:cNvPr id="1" name=""/>
        <p:cNvGrpSpPr/>
        <p:nvPr/>
      </p:nvGrpSpPr>
      <p:grpSpPr>
        <a:xfrm>
          <a:off x="0" y="0"/>
          <a:ext cx="0" cy="0"/>
          <a:chOff x="0" y="0"/>
          <a:chExt cx="0" cy="0"/>
        </a:xfrm>
      </p:grpSpPr>
      <p:sp>
        <p:nvSpPr>
          <p:cNvPr id="43" name="Figura a mano libera: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dirty="0">
              <a:solidFill>
                <a:schemeClr val="tx1"/>
              </a:solidFill>
            </a:endParaRPr>
          </a:p>
        </p:txBody>
      </p:sp>
      <p:sp>
        <p:nvSpPr>
          <p:cNvPr id="21" name="Segnaposto tes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9" name="Figura a mano libera: Forma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dirty="0"/>
          </a:p>
        </p:txBody>
      </p:sp>
      <p:sp>
        <p:nvSpPr>
          <p:cNvPr id="30" name="Figura a mano libera: Forma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37" name="Figura a mano libera: Forma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34" name="Segnaposto immagine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6" name="Segnaposto tes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7" name="Segnaposto tes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5" name="Segnaposto immagine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8" name="Segnaposto tes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9" name="Segnaposto tes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6" name="Segnaposto immagine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20" name="Segnaposto tes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dirty="0"/>
              <a:t>Titolo diapositiva</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4" name="Segnaposto piè di pagina 3">
            <a:extLst>
              <a:ext uri="{FF2B5EF4-FFF2-40B4-BE49-F238E27FC236}">
                <a16:creationId xmlns:a16="http://schemas.microsoft.com/office/drawing/2014/main" id="{E6F9B1B6-16AC-4198-91CD-956BF735E11A}"/>
              </a:ext>
            </a:extLst>
          </p:cNvPr>
          <p:cNvSpPr>
            <a:spLocks noGrp="1"/>
          </p:cNvSpPr>
          <p:nvPr>
            <p:ph type="ftr" sz="quarter" idx="49"/>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rtl="0"/>
            <a:fld id="{B67B645E-C5E5-4727-B977-D372A0AA71D9}" type="slidenum">
              <a:rPr lang="it-IT" noProof="0" smtClean="0"/>
              <a:pPr rtl="0"/>
              <a:t>‹Nº›</a:t>
            </a:fld>
            <a:endParaRPr lang="it-IT" noProof="0" dirty="0"/>
          </a:p>
        </p:txBody>
      </p:sp>
      <p:pic>
        <p:nvPicPr>
          <p:cNvPr id="44" name="Immagin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unti elenco come icone - opzione 1">
    <p:bg>
      <p:bgPr>
        <a:solidFill>
          <a:schemeClr val="bg1">
            <a:lumMod val="95000"/>
          </a:schemeClr>
        </a:solidFill>
        <a:effectLst/>
      </p:bgPr>
    </p:bg>
    <p:spTree>
      <p:nvGrpSpPr>
        <p:cNvPr id="1" name=""/>
        <p:cNvGrpSpPr/>
        <p:nvPr/>
      </p:nvGrpSpPr>
      <p:grpSpPr>
        <a:xfrm>
          <a:off x="0" y="0"/>
          <a:ext cx="0" cy="0"/>
          <a:chOff x="0" y="0"/>
          <a:chExt cx="0" cy="0"/>
        </a:xfrm>
      </p:grpSpPr>
      <p:sp>
        <p:nvSpPr>
          <p:cNvPr id="50" name="Figura a mano libera: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dirty="0">
              <a:solidFill>
                <a:schemeClr val="tx1"/>
              </a:solidFill>
            </a:endParaRPr>
          </a:p>
        </p:txBody>
      </p:sp>
      <p:sp>
        <p:nvSpPr>
          <p:cNvPr id="30" name="Figura a mano libera: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dirty="0"/>
          </a:p>
        </p:txBody>
      </p:sp>
      <p:sp>
        <p:nvSpPr>
          <p:cNvPr id="39" name="Figura a mano libera: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40" name="Figura a mano libera: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41" name="Figura a mano libera: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it-IT" noProof="0" dirty="0"/>
          </a:p>
        </p:txBody>
      </p:sp>
      <p:sp>
        <p:nvSpPr>
          <p:cNvPr id="33" name="Segnaposto immagine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6" name="Segnaposto tes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7" name="Segnaposto tes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4" name="Segnaposto immagine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8" name="Segnaposto tes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2</a:t>
            </a:r>
          </a:p>
        </p:txBody>
      </p:sp>
      <p:sp>
        <p:nvSpPr>
          <p:cNvPr id="19" name="Segnaposto tes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7" name="Segnaposto immagine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25" name="Segnaposto tes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3</a:t>
            </a:r>
          </a:p>
        </p:txBody>
      </p:sp>
      <p:sp>
        <p:nvSpPr>
          <p:cNvPr id="26" name="Segnaposto tes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8" name="Segnaposto immagine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27" name="Segnaposto tes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4</a:t>
            </a:r>
          </a:p>
        </p:txBody>
      </p:sp>
      <p:sp>
        <p:nvSpPr>
          <p:cNvPr id="28" name="Segnaposto tes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4" name="Segnaposto piè di pagina 3">
            <a:extLst>
              <a:ext uri="{FF2B5EF4-FFF2-40B4-BE49-F238E27FC236}">
                <a16:creationId xmlns:a16="http://schemas.microsoft.com/office/drawing/2014/main" id="{987C5A92-3AAD-4F33-9F39-62B825B0F02C}"/>
              </a:ext>
            </a:extLst>
          </p:cNvPr>
          <p:cNvSpPr>
            <a:spLocks noGrp="1"/>
          </p:cNvSpPr>
          <p:nvPr>
            <p:ph type="ftr" sz="quarter" idx="55"/>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51" name="Tito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dirty="0"/>
              <a:t>Titolo diapositiva</a:t>
            </a:r>
          </a:p>
        </p:txBody>
      </p:sp>
      <p:sp>
        <p:nvSpPr>
          <p:cNvPr id="52" name="Sottotitolo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pic>
        <p:nvPicPr>
          <p:cNvPr id="53" name="Immagin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otto digitale">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igura a mano libera: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21" name="Figura a mano libera: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it-IT" noProof="0" dirty="0"/>
          </a:p>
        </p:txBody>
      </p:sp>
      <p:sp>
        <p:nvSpPr>
          <p:cNvPr id="3" name="Segnaposto piè di pagina 2">
            <a:extLst>
              <a:ext uri="{FF2B5EF4-FFF2-40B4-BE49-F238E27FC236}">
                <a16:creationId xmlns:a16="http://schemas.microsoft.com/office/drawing/2014/main" id="{CB18B5B4-8849-45B8-B629-6EE5A6792169}"/>
              </a:ext>
            </a:extLst>
          </p:cNvPr>
          <p:cNvSpPr>
            <a:spLocks noGrp="1"/>
          </p:cNvSpPr>
          <p:nvPr>
            <p:ph type="ftr" sz="quarter" idx="14"/>
          </p:nvPr>
        </p:nvSpPr>
        <p:spPr/>
        <p:txBody>
          <a:bodyPr rtlCol="0"/>
          <a:lstStyle/>
          <a:p>
            <a:pPr rtl="0"/>
            <a:endParaRPr lang="it-IT" noProof="0" dirty="0"/>
          </a:p>
        </p:txBody>
      </p:sp>
      <p:sp>
        <p:nvSpPr>
          <p:cNvPr id="4" name="Segnaposto numero diapositiva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17" name="Tito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it-IT" noProof="0" dirty="0"/>
              <a:t>Titolo diapositiva</a:t>
            </a:r>
          </a:p>
        </p:txBody>
      </p:sp>
      <p:sp>
        <p:nvSpPr>
          <p:cNvPr id="18" name="Sottotitolo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pic>
        <p:nvPicPr>
          <p:cNvPr id="22" name="Immagin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Immagin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Segnaposto immagine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it-IT" noProof="0" dirty="0"/>
              <a:t>Inserire o trascinare il design dello schermo qui</a:t>
            </a:r>
          </a:p>
        </p:txBody>
      </p:sp>
    </p:spTree>
    <p:extLst>
      <p:ext uri="{BB962C8B-B14F-4D97-AF65-F5344CB8AC3E}">
        <p14:creationId xmlns:p14="http://schemas.microsoft.com/office/powerpoint/2010/main" val="77873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zione numeri grandi 1">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1</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it-IT" noProof="0" dirty="0"/>
              <a:t>2</a:t>
            </a:r>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Titolo 1">
            <a:extLst>
              <a:ext uri="{FF2B5EF4-FFF2-40B4-BE49-F238E27FC236}">
                <a16:creationId xmlns:a16="http://schemas.microsoft.com/office/drawing/2014/main" id="{D511B9E7-33BC-464B-B75C-73154C197648}"/>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C2C8C3B3-A8FF-408F-9A44-0B71B3E7DB51}"/>
              </a:ext>
            </a:extLst>
          </p:cNvPr>
          <p:cNvSpPr>
            <a:spLocks noGrp="1"/>
          </p:cNvSpPr>
          <p:nvPr>
            <p:ph type="ftr" sz="quarter" idx="18"/>
          </p:nvPr>
        </p:nvSpPr>
        <p:spPr/>
        <p:txBody>
          <a:bodyPr rtlCol="0"/>
          <a:lstStyle/>
          <a:p>
            <a:pPr rtl="0"/>
            <a:endParaRPr lang="it-IT" noProof="0" dirty="0"/>
          </a:p>
        </p:txBody>
      </p:sp>
      <p:sp>
        <p:nvSpPr>
          <p:cNvPr id="13" name="Segnaposto tes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
        <p:nvSpPr>
          <p:cNvPr id="10" name="Segnaposto numero diapositiva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rtlCol="0"/>
          <a:lstStyle/>
          <a:p>
            <a:pPr rtl="0"/>
            <a:fld id="{B67B645E-C5E5-4727-B977-D372A0AA71D9}" type="slidenum">
              <a:rPr lang="it-IT" noProof="0" smtClean="0"/>
              <a:pPr rtl="0"/>
              <a:t>‹Nº›</a:t>
            </a:fld>
            <a:endParaRPr lang="it-IT" noProof="0" dirty="0"/>
          </a:p>
        </p:txBody>
      </p:sp>
    </p:spTree>
    <p:extLst>
      <p:ext uri="{BB962C8B-B14F-4D97-AF65-F5344CB8AC3E}">
        <p14:creationId xmlns:p14="http://schemas.microsoft.com/office/powerpoint/2010/main" val="472371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zione numeri grandi 2">
    <p:spTree>
      <p:nvGrpSpPr>
        <p:cNvPr id="1" name=""/>
        <p:cNvGrpSpPr/>
        <p:nvPr/>
      </p:nvGrpSpPr>
      <p:grpSpPr>
        <a:xfrm>
          <a:off x="0" y="0"/>
          <a:ext cx="0" cy="0"/>
          <a:chOff x="0" y="0"/>
          <a:chExt cx="0" cy="0"/>
        </a:xfrm>
      </p:grpSpPr>
      <p:sp>
        <p:nvSpPr>
          <p:cNvPr id="21" name="Figura a mano libera: Forma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it-IT" noProof="0" dirty="0"/>
          </a:p>
        </p:txBody>
      </p:sp>
      <p:sp>
        <p:nvSpPr>
          <p:cNvPr id="20" name="Figura a mano libera: Forma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8" name="Segnaposto tes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it-IT" noProof="0" dirty="0"/>
              <a:t>Intestazione sezione</a:t>
            </a:r>
          </a:p>
        </p:txBody>
      </p:sp>
      <p:sp>
        <p:nvSpPr>
          <p:cNvPr id="9" name="Segnaposto tes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it-IT" noProof="0" dirty="0"/>
              <a:t>Intestazione sezione</a:t>
            </a:r>
          </a:p>
        </p:txBody>
      </p:sp>
      <p:sp>
        <p:nvSpPr>
          <p:cNvPr id="19" name="Figura a mano libera: Forma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pPr rtl="0"/>
            <a:endParaRPr lang="it-IT" noProof="0" dirty="0"/>
          </a:p>
        </p:txBody>
      </p:sp>
      <p:sp>
        <p:nvSpPr>
          <p:cNvPr id="6" name="Segnaposto tes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Intestazione sezione</a:t>
            </a:r>
          </a:p>
        </p:txBody>
      </p:sp>
      <p:sp>
        <p:nvSpPr>
          <p:cNvPr id="10" name="Segnaposto tes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1</a:t>
            </a:r>
          </a:p>
        </p:txBody>
      </p:sp>
      <p:sp>
        <p:nvSpPr>
          <p:cNvPr id="13" name="Segnaposto contenut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dirty="0"/>
              <a:t>Descrizione della sezione</a:t>
            </a:r>
          </a:p>
        </p:txBody>
      </p:sp>
      <p:sp>
        <p:nvSpPr>
          <p:cNvPr id="11" name="Segnaposto tes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it-IT" noProof="0" dirty="0"/>
              <a:t>2</a:t>
            </a:r>
          </a:p>
        </p:txBody>
      </p:sp>
      <p:sp>
        <p:nvSpPr>
          <p:cNvPr id="14" name="Segnaposto tes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dirty="0"/>
              <a:t>Descrizione della sezione</a:t>
            </a:r>
          </a:p>
        </p:txBody>
      </p:sp>
      <p:sp>
        <p:nvSpPr>
          <p:cNvPr id="12" name="Segnaposto tes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it-IT" noProof="0" dirty="0"/>
              <a:t>3</a:t>
            </a:r>
          </a:p>
        </p:txBody>
      </p:sp>
      <p:sp>
        <p:nvSpPr>
          <p:cNvPr id="15" name="Segnaposto tes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dirty="0"/>
              <a:t>Descrizione della sezione</a:t>
            </a:r>
          </a:p>
        </p:txBody>
      </p:sp>
      <p:sp>
        <p:nvSpPr>
          <p:cNvPr id="4" name="Tito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D8091642-7CB0-45CD-82C4-9EBAD3FAEA11}"/>
              </a:ext>
            </a:extLst>
          </p:cNvPr>
          <p:cNvSpPr>
            <a:spLocks noGrp="1"/>
          </p:cNvSpPr>
          <p:nvPr>
            <p:ph type="ftr" sz="quarter" idx="35"/>
          </p:nvPr>
        </p:nvSpPr>
        <p:spPr/>
        <p:txBody>
          <a:bodyPr rtlCol="0"/>
          <a:lstStyle/>
          <a:p>
            <a:pPr rtl="0"/>
            <a:endParaRPr lang="it-IT" noProof="0" dirty="0"/>
          </a:p>
        </p:txBody>
      </p:sp>
      <p:sp>
        <p:nvSpPr>
          <p:cNvPr id="17" name="Segnaposto numero diapositiva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18" name="Segnaposto tes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
        <p:nvSpPr>
          <p:cNvPr id="178" name="Figura a mano libera: Forma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pPr rtl="0"/>
            <a:endParaRPr lang="it-IT" noProof="0" dirty="0"/>
          </a:p>
        </p:txBody>
      </p:sp>
      <p:grpSp>
        <p:nvGrpSpPr>
          <p:cNvPr id="192" name="Gruppo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igura a mano libera: Forma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grpSp>
          <p:nvGrpSpPr>
            <p:cNvPr id="182" name="Gruppo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igura a mano libera: Forma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4" name="Figura a mano libera: Forma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5" name="Figura a mano libera: Forma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6" name="Figura a mano libera: Forma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7" name="Figura a mano libera: Forma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8" name="Figura a mano libera: Forma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9" name="Figura a mano libera: Forma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90" name="Figura a mano libera: Forma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91" name="Figura a mano libera: Forma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grpSp>
      </p:grpSp>
    </p:spTree>
    <p:extLst>
      <p:ext uri="{BB962C8B-B14F-4D97-AF65-F5344CB8AC3E}">
        <p14:creationId xmlns:p14="http://schemas.microsoft.com/office/powerpoint/2010/main" val="3877649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zio di mercato">
    <p:spTree>
      <p:nvGrpSpPr>
        <p:cNvPr id="1" name=""/>
        <p:cNvGrpSpPr/>
        <p:nvPr/>
      </p:nvGrpSpPr>
      <p:grpSpPr>
        <a:xfrm>
          <a:off x="0" y="0"/>
          <a:ext cx="0" cy="0"/>
          <a:chOff x="0" y="0"/>
          <a:chExt cx="0" cy="0"/>
        </a:xfrm>
      </p:grpSpPr>
      <p:cxnSp>
        <p:nvCxnSpPr>
          <p:cNvPr id="6" name="Connettore dirit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Segnaposto tes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dirty="0"/>
              <a:t>Titolo quadrante</a:t>
            </a:r>
          </a:p>
        </p:txBody>
      </p:sp>
      <p:sp>
        <p:nvSpPr>
          <p:cNvPr id="10" name="Segnaposto tes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dirty="0"/>
              <a:t>Titolo quadrante</a:t>
            </a:r>
          </a:p>
        </p:txBody>
      </p:sp>
      <p:sp>
        <p:nvSpPr>
          <p:cNvPr id="11" name="Segnaposto tes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noProof="0" dirty="0"/>
              <a:t>Titolo quadrante</a:t>
            </a:r>
          </a:p>
        </p:txBody>
      </p:sp>
      <p:sp>
        <p:nvSpPr>
          <p:cNvPr id="12" name="Segnaposto tes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noProof="0" dirty="0"/>
              <a:t>Titolo quadrante</a:t>
            </a:r>
          </a:p>
        </p:txBody>
      </p:sp>
      <p:sp>
        <p:nvSpPr>
          <p:cNvPr id="4" name="Tito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p>
            <a:pPr rtl="0"/>
            <a:r>
              <a:rPr lang="it-IT" noProof="0"/>
              <a:t>Fare clic per modificare lo stile del titolo dello schema</a:t>
            </a:r>
            <a:endParaRPr lang="it-IT" noProof="0" dirty="0"/>
          </a:p>
        </p:txBody>
      </p:sp>
      <p:sp>
        <p:nvSpPr>
          <p:cNvPr id="5" name="Segnaposto piè di pagina 4">
            <a:extLst>
              <a:ext uri="{FF2B5EF4-FFF2-40B4-BE49-F238E27FC236}">
                <a16:creationId xmlns:a16="http://schemas.microsoft.com/office/drawing/2014/main" id="{0427A446-62BF-4F99-BF28-8B764B71F115}"/>
              </a:ext>
            </a:extLst>
          </p:cNvPr>
          <p:cNvSpPr>
            <a:spLocks noGrp="1"/>
          </p:cNvSpPr>
          <p:nvPr>
            <p:ph type="ftr" sz="quarter" idx="18"/>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rtl="0"/>
            <a:fld id="{B67B645E-C5E5-4727-B977-D372A0AA71D9}" type="slidenum">
              <a:rPr lang="it-IT" noProof="0" smtClean="0"/>
              <a:pPr rtl="0"/>
              <a:t>‹Nº›</a:t>
            </a:fld>
            <a:endParaRPr lang="it-IT" noProof="0" dirty="0"/>
          </a:p>
        </p:txBody>
      </p:sp>
    </p:spTree>
    <p:extLst>
      <p:ext uri="{BB962C8B-B14F-4D97-AF65-F5344CB8AC3E}">
        <p14:creationId xmlns:p14="http://schemas.microsoft.com/office/powerpoint/2010/main" val="2430366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it-IT" noProof="0" dirty="0"/>
              <a:t>Fare clic per modificare lo stile del titolo dello schema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it-IT" noProof="0" dirty="0"/>
          </a:p>
        </p:txBody>
      </p:sp>
      <p:pic>
        <p:nvPicPr>
          <p:cNvPr id="12" name="Immagin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egnaposto numero diapositiva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rtl="0"/>
            <a:fld id="{B67B645E-C5E5-4727-B977-D372A0AA71D9}" type="slidenum">
              <a:rPr lang="it-IT" noProof="0" smtClean="0"/>
              <a:pPr rtl="0"/>
              <a:t>‹Nº›</a:t>
            </a:fld>
            <a:endParaRPr lang="it-IT"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0E8F8-CBC6-4A56-A60B-FDBF1E1F1214}"/>
              </a:ext>
            </a:extLst>
          </p:cNvPr>
          <p:cNvSpPr>
            <a:spLocks noGrp="1"/>
          </p:cNvSpPr>
          <p:nvPr>
            <p:ph type="ctrTitle"/>
          </p:nvPr>
        </p:nvSpPr>
        <p:spPr>
          <a:xfrm>
            <a:off x="6220411" y="819733"/>
            <a:ext cx="5604587" cy="2078700"/>
          </a:xfrm>
        </p:spPr>
        <p:txBody>
          <a:bodyPr rtlCol="0"/>
          <a:lstStyle/>
          <a:p>
            <a:pPr rtl="0"/>
            <a:r>
              <a:rPr lang="it-IT" sz="3600" dirty="0">
                <a:latin typeface="Maiandra GD" panose="020E0502030308020204" pitchFamily="34" charset="0"/>
              </a:rPr>
              <a:t>Maria D. Mazzarello vista por </a:t>
            </a:r>
            <a:br>
              <a:rPr lang="it-IT" sz="3600" dirty="0">
                <a:latin typeface="Maiandra GD" panose="020E0502030308020204" pitchFamily="34" charset="0"/>
              </a:rPr>
            </a:br>
            <a:r>
              <a:rPr lang="it-IT" sz="3600" dirty="0">
                <a:latin typeface="Maiandra GD" panose="020E0502030308020204" pitchFamily="34" charset="0"/>
              </a:rPr>
              <a:t>Petronilla Mazzarello</a:t>
            </a:r>
          </a:p>
        </p:txBody>
      </p:sp>
      <p:sp>
        <p:nvSpPr>
          <p:cNvPr id="3" name="Sottotitolo 2">
            <a:extLst>
              <a:ext uri="{FF2B5EF4-FFF2-40B4-BE49-F238E27FC236}">
                <a16:creationId xmlns:a16="http://schemas.microsoft.com/office/drawing/2014/main" id="{72258620-D380-473B-A288-E14928A16BDB}"/>
              </a:ext>
            </a:extLst>
          </p:cNvPr>
          <p:cNvSpPr>
            <a:spLocks noGrp="1"/>
          </p:cNvSpPr>
          <p:nvPr>
            <p:ph type="subTitle" idx="1"/>
          </p:nvPr>
        </p:nvSpPr>
        <p:spPr>
          <a:xfrm>
            <a:off x="7171062" y="5428423"/>
            <a:ext cx="4781452" cy="1048939"/>
          </a:xfrm>
        </p:spPr>
        <p:txBody>
          <a:bodyPr rtlCol="0"/>
          <a:lstStyle/>
          <a:p>
            <a:pPr rtl="0"/>
            <a:r>
              <a:rPr lang="it-IT" cap="none" dirty="0">
                <a:latin typeface="Maiandra GD" panose="020E0502030308020204" pitchFamily="34" charset="0"/>
              </a:rPr>
              <a:t>Fiesta de Madre Mazzarello</a:t>
            </a:r>
          </a:p>
          <a:p>
            <a:pPr rtl="0"/>
            <a:r>
              <a:rPr lang="it-IT" cap="none" noProof="1">
                <a:latin typeface="Maiandra GD" panose="020E0502030308020204" pitchFamily="34" charset="0"/>
              </a:rPr>
              <a:t>mayo 2022</a:t>
            </a:r>
          </a:p>
          <a:p>
            <a:pPr rtl="0"/>
            <a:endParaRPr lang="it-IT" dirty="0"/>
          </a:p>
        </p:txBody>
      </p:sp>
      <p:pic>
        <p:nvPicPr>
          <p:cNvPr id="6" name="Segnaposto immagine 5">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a:srcRect/>
          <a:stretch/>
        </p:blipFill>
        <p:spPr>
          <a:xfrm>
            <a:off x="1190138" y="217793"/>
            <a:ext cx="4781453" cy="6422413"/>
          </a:xfrm>
        </p:spPr>
      </p:pic>
      <p:pic>
        <p:nvPicPr>
          <p:cNvPr id="5" name="Picture 4">
            <a:extLst>
              <a:ext uri="{FF2B5EF4-FFF2-40B4-BE49-F238E27FC236}">
                <a16:creationId xmlns:a16="http://schemas.microsoft.com/office/drawing/2014/main" id="{7F0CFB5E-18F7-4D4E-B2B8-59CD22A918B3}"/>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72127" flipH="1">
            <a:off x="-1024562" y="2815357"/>
            <a:ext cx="2783127" cy="4006452"/>
          </a:xfrm>
          <a:prstGeom prst="rect">
            <a:avLst/>
          </a:prstGeom>
        </p:spPr>
      </p:pic>
      <p:pic>
        <p:nvPicPr>
          <p:cNvPr id="7" name="Picture 5">
            <a:extLst>
              <a:ext uri="{FF2B5EF4-FFF2-40B4-BE49-F238E27FC236}">
                <a16:creationId xmlns:a16="http://schemas.microsoft.com/office/drawing/2014/main" id="{13E8F079-56A1-4761-97C9-9F749848D864}"/>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5400000" flipH="1">
            <a:off x="1628109" y="3718564"/>
            <a:ext cx="2941611" cy="3472412"/>
          </a:xfrm>
          <a:prstGeom prst="rect">
            <a:avLst/>
          </a:prstGeom>
        </p:spPr>
      </p:pic>
    </p:spTree>
    <p:extLst>
      <p:ext uri="{BB962C8B-B14F-4D97-AF65-F5344CB8AC3E}">
        <p14:creationId xmlns:p14="http://schemas.microsoft.com/office/powerpoint/2010/main" val="809263698"/>
      </p:ext>
    </p:extLst>
  </p:cSld>
  <p:clrMapOvr>
    <a:masterClrMapping/>
  </p:clrMapOvr>
  <mc:AlternateContent xmlns:mc="http://schemas.openxmlformats.org/markup-compatibility/2006" xmlns:p14="http://schemas.microsoft.com/office/powerpoint/2010/main">
    <mc:Choice Requires="p14">
      <p:transition p14:dur="10" advTm="8949"/>
    </mc:Choice>
    <mc:Fallback xmlns="">
      <p:transition advTm="89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31627" y="2421768"/>
            <a:ext cx="5511612" cy="2728844"/>
          </a:xfrm>
        </p:spPr>
        <p:txBody>
          <a:bodyPr rtlCol="0"/>
          <a:lstStyle/>
          <a:p>
            <a:pPr marL="0" indent="0">
              <a:buNone/>
            </a:pPr>
            <a:r>
              <a:rPr lang="es-CL" sz="2200" dirty="0">
                <a:solidFill>
                  <a:schemeClr val="accent3">
                    <a:lumMod val="50000"/>
                  </a:schemeClr>
                </a:solidFill>
                <a:latin typeface="Maiandra GD" panose="020E0502030308020204" pitchFamily="34" charset="0"/>
              </a:rPr>
              <a:t>La muerte de María Dominga fue para Petronila fue una dura prueba. ¡Moría su amiga! El dolor era tan fuerte que no podía ir al cementerio. Pero prosiguió su camino con la certeza de que la amiga la acompañaba de otra manera.</a:t>
            </a:r>
            <a:endParaRPr lang="it-IT" sz="2200" noProof="1">
              <a:solidFill>
                <a:schemeClr val="accent4">
                  <a:lumMod val="50000"/>
                </a:schemeClr>
              </a:solidFill>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6764694" y="828645"/>
            <a:ext cx="3569725" cy="4856950"/>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385334" y="645837"/>
            <a:ext cx="5824966" cy="1415429"/>
          </a:xfrm>
        </p:spPr>
        <p:txBody>
          <a:bodyPr/>
          <a:lstStyle/>
          <a:p>
            <a:pPr algn="ctr"/>
            <a:r>
              <a:rPr lang="es-CL"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Llegó la hora de la muerte para María Dominga</a:t>
            </a:r>
            <a:r>
              <a:rPr lang="it-IT" sz="3600" dirty="0">
                <a:latin typeface="Maiandra GD" panose="020E0502030308020204" pitchFamily="34" charset="0"/>
              </a:rPr>
              <a:t>.</a:t>
            </a:r>
          </a:p>
        </p:txBody>
      </p:sp>
      <p:pic>
        <p:nvPicPr>
          <p:cNvPr id="7" name="Picture 4">
            <a:extLst>
              <a:ext uri="{FF2B5EF4-FFF2-40B4-BE49-F238E27FC236}">
                <a16:creationId xmlns:a16="http://schemas.microsoft.com/office/drawing/2014/main" id="{BBD39F12-7668-414A-9012-8D936ACA9939}"/>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C2F5148C-F94B-4A19-A6B5-A7A7835CABC0}"/>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1026658826"/>
      </p:ext>
    </p:extLst>
  </p:cSld>
  <p:clrMapOvr>
    <a:masterClrMapping/>
  </p:clrMapOvr>
  <p:transition spd="med" advTm="37626">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584388" y="3428999"/>
            <a:ext cx="5511612" cy="2728844"/>
          </a:xfrm>
        </p:spPr>
        <p:txBody>
          <a:bodyPr rtlCol="0"/>
          <a:lstStyle/>
          <a:p>
            <a:pPr marL="0" indent="0">
              <a:buNone/>
            </a:pPr>
            <a:r>
              <a:rPr lang="es-CL" sz="2800" dirty="0">
                <a:solidFill>
                  <a:schemeClr val="accent3">
                    <a:lumMod val="50000"/>
                  </a:schemeClr>
                </a:solidFill>
                <a:latin typeface="Maiandra GD" panose="020E0502030308020204" pitchFamily="34" charset="0"/>
              </a:rPr>
              <a:t>Petronila estaba perpleja y aseguró a don Fernando </a:t>
            </a:r>
            <a:r>
              <a:rPr lang="es-CL" sz="2800" dirty="0" err="1">
                <a:solidFill>
                  <a:schemeClr val="accent3">
                    <a:lumMod val="50000"/>
                  </a:schemeClr>
                </a:solidFill>
                <a:latin typeface="Maiandra GD" panose="020E0502030308020204" pitchFamily="34" charset="0"/>
              </a:rPr>
              <a:t>Maccono</a:t>
            </a:r>
            <a:r>
              <a:rPr lang="es-CL" sz="2800" dirty="0">
                <a:solidFill>
                  <a:schemeClr val="accent3">
                    <a:lumMod val="50000"/>
                  </a:schemeClr>
                </a:solidFill>
                <a:latin typeface="Maiandra GD" panose="020E0502030308020204" pitchFamily="34" charset="0"/>
              </a:rPr>
              <a:t>: «</a:t>
            </a:r>
            <a:r>
              <a:rPr lang="es-CL" sz="28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Yo no sé si la madre </a:t>
            </a:r>
            <a:r>
              <a:rPr lang="es-CL" sz="2800" b="1" dirty="0" err="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Mazzarello</a:t>
            </a:r>
            <a:r>
              <a:rPr lang="es-CL" sz="28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que trataba siempre de estar escondida, estará contenta…»</a:t>
            </a:r>
            <a:r>
              <a:rPr lang="it-IT" sz="2800" dirty="0">
                <a:solidFill>
                  <a:schemeClr val="accent3">
                    <a:lumMod val="50000"/>
                  </a:schemeClr>
                </a:solidFill>
                <a:latin typeface="Maiandra GD" panose="020E0502030308020204" pitchFamily="34" charset="0"/>
              </a:rPr>
              <a:t>.</a:t>
            </a:r>
            <a:r>
              <a:rPr lang="it-IT" sz="28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t>
            </a:r>
            <a:endParaRPr lang="it-IT" sz="2800" b="1" noProof="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6065590" y="2169561"/>
            <a:ext cx="5153125" cy="3669170"/>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24190" y="1019269"/>
            <a:ext cx="6242180" cy="1415429"/>
          </a:xfrm>
        </p:spPr>
        <p:txBody>
          <a:bodyPr/>
          <a:lstStyle/>
          <a:p>
            <a:pPr algn="ctr"/>
            <a:r>
              <a:rPr lang="it-IT" sz="32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t>
            </a:r>
            <a:r>
              <a:rPr lang="es-CL" sz="32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Llegó más tarde </a:t>
            </a:r>
            <a:br>
              <a:rPr lang="es-CL" sz="32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br>
            <a:r>
              <a:rPr lang="es-CL" sz="32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el comienzo del proceso de beatificación de María Dominga</a:t>
            </a:r>
            <a:endParaRPr lang="it-IT" sz="3200" b="1" noProof="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endParaRPr>
          </a:p>
          <a:p>
            <a:endParaRPr lang="it-IT" sz="3600" dirty="0">
              <a:latin typeface="Maiandra GD" panose="020E0502030308020204" pitchFamily="34" charset="0"/>
            </a:endParaRPr>
          </a:p>
        </p:txBody>
      </p:sp>
      <p:pic>
        <p:nvPicPr>
          <p:cNvPr id="7" name="Picture 4">
            <a:extLst>
              <a:ext uri="{FF2B5EF4-FFF2-40B4-BE49-F238E27FC236}">
                <a16:creationId xmlns:a16="http://schemas.microsoft.com/office/drawing/2014/main" id="{5011D5E3-4F3B-4EEA-9D88-4DBA2C2B596C}"/>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3AFCBA7F-54D3-4CBD-AD62-C8DA0547FE4F}"/>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2553683052"/>
      </p:ext>
    </p:extLst>
  </p:cSld>
  <p:clrMapOvr>
    <a:masterClrMapping/>
  </p:clrMapOvr>
  <p:transition spd="slow" advTm="68741">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82923" y="2624509"/>
            <a:ext cx="5511612" cy="2728844"/>
          </a:xfrm>
        </p:spPr>
        <p:txBody>
          <a:bodyPr rtlCol="0"/>
          <a:lstStyle/>
          <a:p>
            <a:pPr marL="0" indent="0">
              <a:buNone/>
            </a:pPr>
            <a:r>
              <a:rPr lang="es-CL" sz="2200" dirty="0">
                <a:solidFill>
                  <a:schemeClr val="accent3">
                    <a:lumMod val="50000"/>
                  </a:schemeClr>
                </a:solidFill>
                <a:latin typeface="Maiandra GD" panose="020E0502030308020204" pitchFamily="34" charset="0"/>
              </a:rPr>
              <a:t>En la amistad de María Dominga y Petronila hallamos un modelo, una inspiración para vivir nuestra vida y misión como lo hicieron ellas. El sueño de Dios: “A ti te las confío” continúa en el tiempo y hoy está confiado a nosotros. La </a:t>
            </a:r>
            <a:r>
              <a:rPr lang="es-CL" sz="2200" dirty="0" err="1">
                <a:solidFill>
                  <a:schemeClr val="accent3">
                    <a:lumMod val="50000"/>
                  </a:schemeClr>
                </a:solidFill>
                <a:latin typeface="Maiandra GD" panose="020E0502030308020204" pitchFamily="34" charset="0"/>
              </a:rPr>
              <a:t>mistagogia</a:t>
            </a:r>
            <a:r>
              <a:rPr lang="es-CL" sz="2200" dirty="0">
                <a:solidFill>
                  <a:schemeClr val="accent3">
                    <a:lumMod val="50000"/>
                  </a:schemeClr>
                </a:solidFill>
                <a:latin typeface="Maiandra GD" panose="020E0502030308020204" pitchFamily="34" charset="0"/>
              </a:rPr>
              <a:t> inaugurada por María Dominga </a:t>
            </a:r>
            <a:r>
              <a:rPr lang="es-CL" sz="2200" dirty="0" err="1">
                <a:solidFill>
                  <a:schemeClr val="accent3">
                    <a:lumMod val="50000"/>
                  </a:schemeClr>
                </a:solidFill>
                <a:latin typeface="Maiandra GD" panose="020E0502030308020204" pitchFamily="34" charset="0"/>
              </a:rPr>
              <a:t>Mazzarello</a:t>
            </a:r>
            <a:r>
              <a:rPr lang="es-CL" sz="2200" dirty="0">
                <a:solidFill>
                  <a:schemeClr val="accent3">
                    <a:lumMod val="50000"/>
                  </a:schemeClr>
                </a:solidFill>
                <a:latin typeface="Maiandra GD" panose="020E0502030308020204" pitchFamily="34" charset="0"/>
              </a:rPr>
              <a:t> en </a:t>
            </a:r>
            <a:r>
              <a:rPr lang="es-CL" sz="2200" dirty="0" err="1">
                <a:solidFill>
                  <a:schemeClr val="accent3">
                    <a:lumMod val="50000"/>
                  </a:schemeClr>
                </a:solidFill>
                <a:latin typeface="Maiandra GD" panose="020E0502030308020204" pitchFamily="34" charset="0"/>
              </a:rPr>
              <a:t>Mornese</a:t>
            </a:r>
            <a:r>
              <a:rPr lang="es-CL" sz="2200" dirty="0">
                <a:solidFill>
                  <a:schemeClr val="accent3">
                    <a:lumMod val="50000"/>
                  </a:schemeClr>
                </a:solidFill>
                <a:latin typeface="Maiandra GD" panose="020E0502030308020204" pitchFamily="34" charset="0"/>
              </a:rPr>
              <a:t>, sigue inspirando nuestra vida de educadoras comprometidas en la educación de las nuevas generaciones</a:t>
            </a:r>
            <a:r>
              <a:rPr lang="it-IT" sz="2200" dirty="0">
                <a:solidFill>
                  <a:schemeClr val="accent3">
                    <a:lumMod val="50000"/>
                  </a:schemeClr>
                </a:solidFill>
                <a:latin typeface="Maiandra GD" panose="020E0502030308020204" pitchFamily="34" charset="0"/>
              </a:rPr>
              <a:t>.</a:t>
            </a:r>
          </a:p>
          <a:p>
            <a:pPr marL="0" indent="0">
              <a:buNone/>
            </a:pPr>
            <a:endParaRPr lang="it-IT" sz="2200" noProof="1">
              <a:solidFill>
                <a:schemeClr val="accent4">
                  <a:lumMod val="50000"/>
                </a:schemeClr>
              </a:solidFill>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6197466" y="2278708"/>
            <a:ext cx="4578957" cy="3420446"/>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326571" y="610352"/>
            <a:ext cx="5041972" cy="1415429"/>
          </a:xfrm>
        </p:spPr>
        <p:txBody>
          <a:bodyPr/>
          <a:lstStyle/>
          <a:p>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Un modelo…</a:t>
            </a:r>
          </a:p>
          <a:p>
            <a:r>
              <a:rPr lang="it-IT" sz="4000" b="1" noProof="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…Una inspiración</a:t>
            </a:r>
          </a:p>
          <a:p>
            <a:endParaRPr lang="it-IT" sz="3600" dirty="0">
              <a:latin typeface="Maiandra GD" panose="020E0502030308020204" pitchFamily="34" charset="0"/>
            </a:endParaRPr>
          </a:p>
        </p:txBody>
      </p:sp>
      <p:pic>
        <p:nvPicPr>
          <p:cNvPr id="7" name="Picture 4">
            <a:extLst>
              <a:ext uri="{FF2B5EF4-FFF2-40B4-BE49-F238E27FC236}">
                <a16:creationId xmlns:a16="http://schemas.microsoft.com/office/drawing/2014/main" id="{4812010F-7A0E-4204-BDEF-FCAFE3AA6A0C}"/>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66A8DEA8-4367-49ED-BC78-40BBEBEB64F6}"/>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155922169"/>
      </p:ext>
    </p:extLst>
  </p:cSld>
  <p:clrMapOvr>
    <a:masterClrMapping/>
  </p:clrMapOvr>
  <p:transition spd="slow" advTm="42851">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334204" y="1475368"/>
            <a:ext cx="4860739" cy="2728844"/>
          </a:xfrm>
        </p:spPr>
        <p:txBody>
          <a:bodyPr rtlCol="0"/>
          <a:lstStyle/>
          <a:p>
            <a:pPr marL="0" indent="0">
              <a:lnSpc>
                <a:spcPct val="100000"/>
              </a:lnSpc>
              <a:spcAft>
                <a:spcPts val="1000"/>
              </a:spcAft>
              <a:buNone/>
            </a:pPr>
            <a:r>
              <a:rPr lang="es-CL" sz="2000" dirty="0">
                <a:solidFill>
                  <a:schemeClr val="accent3">
                    <a:lumMod val="50000"/>
                  </a:schemeClr>
                </a:solidFill>
                <a:latin typeface="Calibri"/>
              </a:rPr>
              <a:t>¡</a:t>
            </a:r>
            <a:r>
              <a:rPr lang="es-CL" sz="2000" dirty="0">
                <a:solidFill>
                  <a:schemeClr val="accent3">
                    <a:lumMod val="50000"/>
                  </a:schemeClr>
                </a:solidFill>
                <a:latin typeface="Maiandra GD" panose="020E0502030308020204" pitchFamily="34" charset="0"/>
              </a:rPr>
              <a:t>Descubrimos en la Madre </a:t>
            </a:r>
            <a:r>
              <a:rPr lang="es-CL" sz="2000" dirty="0" err="1">
                <a:solidFill>
                  <a:schemeClr val="accent3">
                    <a:lumMod val="50000"/>
                  </a:schemeClr>
                </a:solidFill>
                <a:latin typeface="Maiandra GD" panose="020E0502030308020204" pitchFamily="34" charset="0"/>
              </a:rPr>
              <a:t>Mazzarello</a:t>
            </a:r>
            <a:r>
              <a:rPr lang="es-CL" sz="2000" dirty="0">
                <a:solidFill>
                  <a:schemeClr val="accent3">
                    <a:lumMod val="50000"/>
                  </a:schemeClr>
                </a:solidFill>
                <a:latin typeface="Maiandra GD" panose="020E0502030308020204" pitchFamily="34" charset="0"/>
              </a:rPr>
              <a:t> una presencia creyente que se abre a lo inédito y al sueño de Dios! ,</a:t>
            </a:r>
            <a:br>
              <a:rPr lang="es-CL" sz="2000" dirty="0">
                <a:solidFill>
                  <a:schemeClr val="accent3">
                    <a:lumMod val="50000"/>
                  </a:schemeClr>
                </a:solidFill>
                <a:latin typeface="Maiandra GD" panose="020E0502030308020204" pitchFamily="34" charset="0"/>
              </a:rPr>
            </a:br>
            <a:r>
              <a:rPr lang="es-CL" sz="2000" dirty="0">
                <a:solidFill>
                  <a:schemeClr val="accent3">
                    <a:lumMod val="50000"/>
                  </a:schemeClr>
                </a:solidFill>
                <a:latin typeface="Maiandra GD" panose="020E0502030308020204" pitchFamily="34" charset="0"/>
              </a:rPr>
              <a:t>Junto a la madre se respiraba aire de Dios y aire de familia</a:t>
            </a:r>
          </a:p>
          <a:p>
            <a:pPr marL="0" indent="0">
              <a:lnSpc>
                <a:spcPct val="100000"/>
              </a:lnSpc>
              <a:spcAft>
                <a:spcPts val="1000"/>
              </a:spcAft>
              <a:buNone/>
            </a:pPr>
            <a:r>
              <a:rPr lang="es-CL" sz="2000" dirty="0">
                <a:solidFill>
                  <a:schemeClr val="accent3">
                    <a:lumMod val="50000"/>
                  </a:schemeClr>
                </a:solidFill>
                <a:latin typeface="Maiandra GD" panose="020E0502030308020204" pitchFamily="34" charset="0"/>
              </a:rPr>
              <a:t>Agradecemos al Señor por el don de su presencia amiga, presencia materna y pidámosle que nos inspire el modo mejor para vivir hoy como personas de “corazón grande y generoso” para que también nosotros podamos ser presencia que testimonie la fraternidad</a:t>
            </a:r>
            <a:r>
              <a:rPr lang="it-IT" sz="2000" dirty="0">
                <a:solidFill>
                  <a:schemeClr val="accent3">
                    <a:lumMod val="50000"/>
                  </a:schemeClr>
                </a:solidFill>
                <a:latin typeface="Maiandra GD" panose="020E0502030308020204" pitchFamily="34" charset="0"/>
              </a:rPr>
              <a:t>.</a:t>
            </a:r>
          </a:p>
          <a:p>
            <a:pPr marL="0" indent="0">
              <a:buNone/>
            </a:pPr>
            <a:endParaRPr lang="it-IT" sz="2200" noProof="1">
              <a:solidFill>
                <a:schemeClr val="accent4">
                  <a:lumMod val="50000"/>
                </a:schemeClr>
              </a:solidFill>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5157121" y="166291"/>
            <a:ext cx="4578957" cy="3420446"/>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5990583" y="3633470"/>
            <a:ext cx="5041972" cy="1415429"/>
          </a:xfrm>
        </p:spPr>
        <p:txBody>
          <a:bodyPr/>
          <a:lstStyle/>
          <a:p>
            <a:r>
              <a:rPr lang="it-IT" sz="5400" dirty="0">
                <a:latin typeface="Calibri"/>
              </a:rPr>
              <a:t>¡¡</a:t>
            </a:r>
            <a:r>
              <a:rPr lang="it-IT" sz="5400" dirty="0">
                <a:latin typeface="Maiandra GD" panose="020E0502030308020204" pitchFamily="34" charset="0"/>
              </a:rPr>
              <a:t>Feliz fiesta!!</a:t>
            </a:r>
            <a:endParaRPr lang="it-IT" sz="5400" noProof="1">
              <a:latin typeface="Maiandra GD" panose="020E0502030308020204" pitchFamily="34" charset="0"/>
            </a:endParaRPr>
          </a:p>
          <a:p>
            <a:endParaRPr lang="it-IT" sz="3600" dirty="0">
              <a:latin typeface="Maiandra GD" panose="020E0502030308020204" pitchFamily="34" charset="0"/>
            </a:endParaRPr>
          </a:p>
        </p:txBody>
      </p:sp>
      <p:pic>
        <p:nvPicPr>
          <p:cNvPr id="7" name="Picture 4">
            <a:extLst>
              <a:ext uri="{FF2B5EF4-FFF2-40B4-BE49-F238E27FC236}">
                <a16:creationId xmlns:a16="http://schemas.microsoft.com/office/drawing/2014/main" id="{1B4D7AE5-13C9-4757-B049-B3E7D075ACFC}"/>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F75E4051-B162-44A7-8AEB-E3FF9257490F}"/>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936536661"/>
      </p:ext>
    </p:extLst>
  </p:cSld>
  <p:clrMapOvr>
    <a:masterClrMapping/>
  </p:clrMapOvr>
  <p:transition spd="slow" advTm="54549">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igura a mano libera: Forma 8" descr="Sfondo logo">
            <a:extLst>
              <a:ext uri="{FF2B5EF4-FFF2-40B4-BE49-F238E27FC236}">
                <a16:creationId xmlns:a16="http://schemas.microsoft.com/office/drawing/2014/main" id="{F4E224D4-CF4C-4EC1-B54B-3738143F6391}"/>
              </a:ext>
            </a:extLst>
          </p:cNvPr>
          <p:cNvSpPr/>
          <p:nvPr/>
        </p:nvSpPr>
        <p:spPr>
          <a:xfrm rot="10800000">
            <a:off x="6456783" y="541171"/>
            <a:ext cx="5598366" cy="616753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lt1"/>
              </a:solidFill>
            </a:endParaRPr>
          </a:p>
        </p:txBody>
      </p:sp>
      <p:pic>
        <p:nvPicPr>
          <p:cNvPr id="10" name="Segnaposto immagine 5">
            <a:extLst>
              <a:ext uri="{FF2B5EF4-FFF2-40B4-BE49-F238E27FC236}">
                <a16:creationId xmlns:a16="http://schemas.microsoft.com/office/drawing/2014/main" id="{352285BB-2F77-435B-B946-C9AFC0952C49}"/>
              </a:ext>
            </a:extLst>
          </p:cNvPr>
          <p:cNvPicPr>
            <a:picLocks noChangeAspect="1"/>
          </p:cNvPicPr>
          <p:nvPr/>
        </p:nvPicPr>
        <p:blipFill>
          <a:blip r:embed="rId3"/>
          <a:srcRect/>
          <a:stretch/>
        </p:blipFill>
        <p:spPr>
          <a:xfrm>
            <a:off x="6829928" y="380638"/>
            <a:ext cx="4781453" cy="6422413"/>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p:spPr>
      </p:pic>
      <p:sp>
        <p:nvSpPr>
          <p:cNvPr id="11" name="CasellaDiTesto 10">
            <a:extLst>
              <a:ext uri="{FF2B5EF4-FFF2-40B4-BE49-F238E27FC236}">
                <a16:creationId xmlns:a16="http://schemas.microsoft.com/office/drawing/2014/main" id="{EFBB6F73-F2A3-4C1A-ACF3-ED2B4E232C3B}"/>
              </a:ext>
            </a:extLst>
          </p:cNvPr>
          <p:cNvSpPr txBox="1"/>
          <p:nvPr/>
        </p:nvSpPr>
        <p:spPr>
          <a:xfrm>
            <a:off x="289249" y="1017037"/>
            <a:ext cx="7076751" cy="1077218"/>
          </a:xfrm>
          <a:prstGeom prst="rect">
            <a:avLst/>
          </a:prstGeom>
          <a:noFill/>
        </p:spPr>
        <p:txBody>
          <a:bodyPr wrap="square" rtlCol="0">
            <a:spAutoFit/>
          </a:bodyPr>
          <a:lstStyle/>
          <a:p>
            <a:r>
              <a:rPr lang="it-IT" sz="3200" b="1" dirty="0">
                <a:solidFill>
                  <a:schemeClr val="bg1"/>
                </a:solidFill>
                <a:latin typeface="Maiandra GD" panose="020E0502030308020204" pitchFamily="34" charset="0"/>
              </a:rPr>
              <a:t>Petronilla Mazzarello (1838-1925), es</a:t>
            </a:r>
            <a:br>
              <a:rPr lang="it-IT" sz="3200" b="1" dirty="0">
                <a:solidFill>
                  <a:schemeClr val="bg1"/>
                </a:solidFill>
                <a:latin typeface="Maiandra GD" panose="020E0502030308020204" pitchFamily="34" charset="0"/>
              </a:rPr>
            </a:br>
            <a:r>
              <a:rPr lang="es-CL" sz="3200" b="1" dirty="0">
                <a:solidFill>
                  <a:schemeClr val="bg1"/>
                </a:solidFill>
                <a:latin typeface="Maiandra GD" panose="020E0502030308020204" pitchFamily="34" charset="0"/>
              </a:rPr>
              <a:t>la íntima amiga de María Dominga</a:t>
            </a:r>
            <a:r>
              <a:rPr lang="it-IT" sz="3200" b="1" dirty="0">
                <a:solidFill>
                  <a:schemeClr val="bg1"/>
                </a:solidFill>
                <a:latin typeface="Maiandra GD" panose="020E0502030308020204" pitchFamily="34" charset="0"/>
              </a:rPr>
              <a:t>. </a:t>
            </a:r>
          </a:p>
        </p:txBody>
      </p:sp>
      <p:pic>
        <p:nvPicPr>
          <p:cNvPr id="6" name="Picture 4">
            <a:extLst>
              <a:ext uri="{FF2B5EF4-FFF2-40B4-BE49-F238E27FC236}">
                <a16:creationId xmlns:a16="http://schemas.microsoft.com/office/drawing/2014/main" id="{1C096554-BE2F-48D0-B083-731B11474AEC}"/>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72127" flipH="1">
            <a:off x="-1024562" y="2815357"/>
            <a:ext cx="2783127" cy="4006452"/>
          </a:xfrm>
          <a:prstGeom prst="rect">
            <a:avLst/>
          </a:prstGeom>
        </p:spPr>
      </p:pic>
      <p:pic>
        <p:nvPicPr>
          <p:cNvPr id="8" name="Picture 5">
            <a:extLst>
              <a:ext uri="{FF2B5EF4-FFF2-40B4-BE49-F238E27FC236}">
                <a16:creationId xmlns:a16="http://schemas.microsoft.com/office/drawing/2014/main" id="{3BC9033A-8C15-4181-B8E7-1C862DFAE58A}"/>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5400000" flipH="1">
            <a:off x="1628109" y="3718564"/>
            <a:ext cx="2941611" cy="3472412"/>
          </a:xfrm>
          <a:prstGeom prst="rect">
            <a:avLst/>
          </a:prstGeom>
        </p:spPr>
      </p:pic>
    </p:spTree>
    <p:extLst>
      <p:ext uri="{BB962C8B-B14F-4D97-AF65-F5344CB8AC3E}">
        <p14:creationId xmlns:p14="http://schemas.microsoft.com/office/powerpoint/2010/main" val="306933949"/>
      </p:ext>
    </p:extLst>
  </p:cSld>
  <p:clrMapOvr>
    <a:masterClrMapping/>
  </p:clrMapOvr>
  <mc:AlternateContent xmlns:mc="http://schemas.openxmlformats.org/markup-compatibility/2006" xmlns:p14="http://schemas.microsoft.com/office/powerpoint/2010/main">
    <mc:Choice Requires="p14">
      <p:transition spd="slow" p14:dur="1500" advTm="25087">
        <p:split orient="vert"/>
      </p:transition>
    </mc:Choice>
    <mc:Fallback xmlns="">
      <p:transition spd="slow" advTm="25087">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338682" y="3429000"/>
            <a:ext cx="5511612" cy="2728844"/>
          </a:xfrm>
        </p:spPr>
        <p:txBody>
          <a:bodyPr rtlCol="0"/>
          <a:lstStyle/>
          <a:p>
            <a:pPr marL="0" indent="0">
              <a:buNone/>
            </a:pPr>
            <a:r>
              <a:rPr lang="it-IT" sz="22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a:t>
            </a:r>
            <a:r>
              <a:rPr lang="es-CL" sz="22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¿Por qué no rezamos juntas, Petronila? La oración hecha en común tiene más valor</a:t>
            </a:r>
            <a:r>
              <a:rPr lang="it-IT" sz="22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t>
            </a:r>
          </a:p>
          <a:p>
            <a:pPr marL="0" indent="0">
              <a:buNone/>
            </a:pPr>
            <a:endParaRPr lang="it-IT" sz="22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endParaRPr>
          </a:p>
          <a:p>
            <a:pPr marL="0" indent="0">
              <a:buNone/>
            </a:pPr>
            <a:r>
              <a:rPr lang="es-CL" sz="2200" dirty="0">
                <a:solidFill>
                  <a:schemeClr val="accent3">
                    <a:lumMod val="50000"/>
                  </a:schemeClr>
                </a:solidFill>
                <a:latin typeface="Maiandra GD" panose="020E0502030308020204" pitchFamily="34" charset="0"/>
              </a:rPr>
              <a:t>Desde aquel momento sellaron una verdadera amistad que se fundó en la presencia de Dios y eso fue garantía para su crecimiento afectivo y espiritual</a:t>
            </a:r>
            <a:r>
              <a:rPr lang="it-IT" sz="2200" dirty="0">
                <a:solidFill>
                  <a:schemeClr val="accent3">
                    <a:lumMod val="50000"/>
                  </a:schemeClr>
                </a:solidFill>
                <a:latin typeface="Maiandra GD" panose="020E0502030308020204" pitchFamily="34" charset="0"/>
              </a:rPr>
              <a:t>.</a:t>
            </a:r>
          </a:p>
          <a:p>
            <a:pPr rtl="0"/>
            <a:endParaRPr lang="it-IT" noProof="1"/>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5850294" y="1798044"/>
            <a:ext cx="4366725" cy="3261910"/>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442874" y="452235"/>
            <a:ext cx="5665826" cy="1415429"/>
          </a:xfrm>
        </p:spPr>
        <p:txBody>
          <a:bodyPr/>
          <a:lstStyle/>
          <a:p>
            <a:pPr algn="l"/>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¡Una amistad que encuentra su fundamento en Dios!</a:t>
            </a:r>
          </a:p>
        </p:txBody>
      </p:sp>
      <p:pic>
        <p:nvPicPr>
          <p:cNvPr id="7" name="Picture 4">
            <a:extLst>
              <a:ext uri="{FF2B5EF4-FFF2-40B4-BE49-F238E27FC236}">
                <a16:creationId xmlns:a16="http://schemas.microsoft.com/office/drawing/2014/main" id="{73D1DF6D-B71D-498C-A16E-4B3B7A6B9738}"/>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3AE9F6AE-F166-4EE7-91A9-F008DBDC06D3}"/>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2122728967"/>
      </p:ext>
    </p:extLst>
  </p:cSld>
  <p:clrMapOvr>
    <a:masterClrMapping/>
  </p:clrMapOvr>
  <mc:AlternateContent xmlns:mc="http://schemas.openxmlformats.org/markup-compatibility/2006" xmlns:p14="http://schemas.microsoft.com/office/powerpoint/2010/main">
    <mc:Choice Requires="p14">
      <p:transition spd="slow" p14:dur="800" advTm="45497">
        <p:circle/>
      </p:transition>
    </mc:Choice>
    <mc:Fallback xmlns="">
      <p:transition spd="slow" advTm="45497">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75862" y="2616393"/>
            <a:ext cx="5511612" cy="2728844"/>
          </a:xfrm>
        </p:spPr>
        <p:txBody>
          <a:bodyPr rtlCol="0"/>
          <a:lstStyle/>
          <a:p>
            <a:pPr marL="0" indent="0">
              <a:buNone/>
            </a:pPr>
            <a:r>
              <a:rPr lang="es-CL" sz="2200" dirty="0">
                <a:solidFill>
                  <a:schemeClr val="accent4">
                    <a:lumMod val="50000"/>
                  </a:schemeClr>
                </a:solidFill>
                <a:latin typeface="Maiandra GD" panose="020E0502030308020204" pitchFamily="34" charset="0"/>
                <a:ea typeface="Calibri" panose="020F0502020204030204" pitchFamily="34" charset="0"/>
              </a:rPr>
              <a:t>Las ventajas de las amistades espirituales están sintetizadas en el buen ejemplo, el darse ánimos, el obrar bien, en la oración recíproca, la ayuda mutua, la corrección fraterna</a:t>
            </a:r>
            <a:r>
              <a:rPr lang="it-IT" sz="2200" dirty="0">
                <a:solidFill>
                  <a:schemeClr val="accent4">
                    <a:lumMod val="50000"/>
                  </a:schemeClr>
                </a:solidFill>
                <a:effectLst/>
                <a:latin typeface="Maiandra GD" panose="020E0502030308020204" pitchFamily="34" charset="0"/>
                <a:ea typeface="Calibri" panose="020F0502020204030204" pitchFamily="34" charset="0"/>
              </a:rPr>
              <a:t>. </a:t>
            </a:r>
          </a:p>
          <a:p>
            <a:pPr marL="0" indent="0" rtl="0">
              <a:buNone/>
            </a:pPr>
            <a:endParaRPr lang="it-IT" sz="2200" dirty="0">
              <a:solidFill>
                <a:schemeClr val="accent4">
                  <a:lumMod val="50000"/>
                </a:schemeClr>
              </a:solidFill>
              <a:latin typeface="Maiandra GD" panose="020E0502030308020204" pitchFamily="34" charset="0"/>
              <a:ea typeface="Calibri" panose="020F0502020204030204" pitchFamily="34" charset="0"/>
            </a:endParaRPr>
          </a:p>
          <a:p>
            <a:pPr marL="0" indent="0">
              <a:buNone/>
            </a:pPr>
            <a:r>
              <a:rPr lang="es-CL" sz="2200" dirty="0">
                <a:solidFill>
                  <a:schemeClr val="accent4">
                    <a:lumMod val="50000"/>
                  </a:schemeClr>
                </a:solidFill>
                <a:latin typeface="Maiandra GD" panose="020E0502030308020204" pitchFamily="34" charset="0"/>
                <a:ea typeface="Calibri" panose="020F0502020204030204" pitchFamily="34" charset="0"/>
              </a:rPr>
              <a:t>La </a:t>
            </a:r>
            <a:r>
              <a:rPr lang="es-CL" sz="2200" dirty="0" err="1">
                <a:solidFill>
                  <a:schemeClr val="accent4">
                    <a:lumMod val="50000"/>
                  </a:schemeClr>
                </a:solidFill>
                <a:latin typeface="Maiandra GD" panose="020E0502030308020204" pitchFamily="34" charset="0"/>
                <a:ea typeface="Calibri" panose="020F0502020204030204" pitchFamily="34" charset="0"/>
              </a:rPr>
              <a:t>amistade</a:t>
            </a:r>
            <a:r>
              <a:rPr lang="es-CL" sz="2200" dirty="0">
                <a:solidFill>
                  <a:schemeClr val="accent4">
                    <a:lumMod val="50000"/>
                  </a:schemeClr>
                </a:solidFill>
                <a:latin typeface="Maiandra GD" panose="020E0502030308020204" pitchFamily="34" charset="0"/>
                <a:ea typeface="Calibri" panose="020F0502020204030204" pitchFamily="34" charset="0"/>
              </a:rPr>
              <a:t> de María Domingo y </a:t>
            </a:r>
            <a:r>
              <a:rPr lang="es-CL" sz="2200" dirty="0" err="1">
                <a:solidFill>
                  <a:schemeClr val="accent4">
                    <a:lumMod val="50000"/>
                  </a:schemeClr>
                </a:solidFill>
                <a:latin typeface="Maiandra GD" panose="020E0502030308020204" pitchFamily="34" charset="0"/>
                <a:ea typeface="Calibri" panose="020F0502020204030204" pitchFamily="34" charset="0"/>
              </a:rPr>
              <a:t>Petronilla</a:t>
            </a:r>
            <a:r>
              <a:rPr lang="es-CL" sz="2200" dirty="0">
                <a:solidFill>
                  <a:schemeClr val="accent4">
                    <a:lumMod val="50000"/>
                  </a:schemeClr>
                </a:solidFill>
                <a:latin typeface="Maiandra GD" panose="020E0502030308020204" pitchFamily="34" charset="0"/>
                <a:ea typeface="Calibri" panose="020F0502020204030204" pitchFamily="34" charset="0"/>
              </a:rPr>
              <a:t> se alimentaba de estas riquezas</a:t>
            </a:r>
            <a:r>
              <a:rPr lang="it-IT" sz="2200" dirty="0">
                <a:solidFill>
                  <a:schemeClr val="accent4">
                    <a:lumMod val="50000"/>
                  </a:schemeClr>
                </a:solidFill>
                <a:effectLst/>
                <a:latin typeface="Maiandra GD" panose="020E0502030308020204" pitchFamily="34" charset="0"/>
                <a:ea typeface="Calibri" panose="020F0502020204030204" pitchFamily="34" charset="0"/>
              </a:rPr>
              <a:t>. </a:t>
            </a:r>
            <a:endParaRPr lang="it-IT" sz="2200" noProof="1">
              <a:solidFill>
                <a:schemeClr val="accent4">
                  <a:lumMod val="50000"/>
                </a:schemeClr>
              </a:solidFill>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5866176" y="1295365"/>
            <a:ext cx="4444046" cy="3420446"/>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354564" y="414502"/>
            <a:ext cx="5436636" cy="1415429"/>
          </a:xfrm>
        </p:spPr>
        <p:txBody>
          <a:bodyPr/>
          <a:lstStyle/>
          <a:p>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Amistades espirituales, propuestas por el  teólogo José Frassinetti</a:t>
            </a:r>
          </a:p>
        </p:txBody>
      </p:sp>
      <p:pic>
        <p:nvPicPr>
          <p:cNvPr id="7" name="Picture 4">
            <a:extLst>
              <a:ext uri="{FF2B5EF4-FFF2-40B4-BE49-F238E27FC236}">
                <a16:creationId xmlns:a16="http://schemas.microsoft.com/office/drawing/2014/main" id="{AEB44D2C-8B42-416B-81A2-DF8BDACE18CF}"/>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41119678-9A37-4CA8-8930-8656665929C5}"/>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3443289216"/>
      </p:ext>
    </p:extLst>
  </p:cSld>
  <p:clrMapOvr>
    <a:masterClrMapping/>
  </p:clrMapOvr>
  <p:transition spd="med" advTm="36598">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369783" y="2528143"/>
            <a:ext cx="5511612" cy="2728844"/>
          </a:xfrm>
        </p:spPr>
        <p:txBody>
          <a:bodyPr rtlCol="0"/>
          <a:lstStyle/>
          <a:p>
            <a:pPr marL="0" indent="0">
              <a:buNone/>
            </a:pPr>
            <a:r>
              <a:rPr lang="es-CL" sz="2200" dirty="0">
                <a:solidFill>
                  <a:schemeClr val="accent3">
                    <a:lumMod val="50000"/>
                  </a:schemeClr>
                </a:solidFill>
                <a:latin typeface="Maiandra GD" panose="020E0502030308020204" pitchFamily="34" charset="0"/>
              </a:rPr>
              <a:t>María, un año y algún mes mayor, revelaba superioridad moral e intelectual, pero no la hacía pesar; y Petronila aceptaba sin darse cuenta el predominio de su amiga; las dos amaban a Dios, se sentían inclinadas a la piedad y a rechazar el mal</a:t>
            </a:r>
            <a:r>
              <a:rPr lang="it-IT" sz="2200" dirty="0">
                <a:solidFill>
                  <a:schemeClr val="accent3">
                    <a:lumMod val="50000"/>
                  </a:schemeClr>
                </a:solidFill>
                <a:latin typeface="Maiandra GD" panose="020E0502030308020204" pitchFamily="34" charset="0"/>
              </a:rPr>
              <a:t>.</a:t>
            </a:r>
          </a:p>
          <a:p>
            <a:pPr marL="0" indent="0" rtl="0">
              <a:buNone/>
            </a:pPr>
            <a:endParaRPr lang="it-IT" sz="2200" noProof="1">
              <a:solidFill>
                <a:schemeClr val="accent3">
                  <a:lumMod val="50000"/>
                </a:schemeClr>
              </a:solidFill>
              <a:latin typeface="Maiandra GD" panose="020E0502030308020204" pitchFamily="34" charset="0"/>
            </a:endParaRPr>
          </a:p>
          <a:p>
            <a:pPr marL="0" indent="0" rtl="0">
              <a:buNone/>
            </a:pPr>
            <a:endParaRPr lang="it-IT" sz="2200" noProof="1">
              <a:solidFill>
                <a:schemeClr val="accent3">
                  <a:lumMod val="50000"/>
                </a:schemeClr>
              </a:solidFill>
              <a:latin typeface="Maiandra GD" panose="020E0502030308020204" pitchFamily="34" charset="0"/>
            </a:endParaRPr>
          </a:p>
          <a:p>
            <a:pPr marL="0" indent="0">
              <a:buNone/>
            </a:pPr>
            <a:r>
              <a:rPr lang="it-IT" sz="2200" b="1" noProof="1">
                <a:solidFill>
                  <a:schemeClr val="accent3">
                    <a:lumMod val="50000"/>
                  </a:schemeClr>
                </a:solidFill>
                <a:latin typeface="Maiandra GD" panose="020E0502030308020204" pitchFamily="34" charset="0"/>
              </a:rPr>
              <a:t>Se ayudaban mutuamente…</a:t>
            </a: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5721116" y="1572568"/>
            <a:ext cx="4430155" cy="3309292"/>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0" y="358426"/>
            <a:ext cx="6397420" cy="1415429"/>
          </a:xfrm>
        </p:spPr>
        <p:txBody>
          <a:bodyPr/>
          <a:lstStyle/>
          <a:p>
            <a:pPr algn="ctr"/>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Las dos amigas eran de carácter muy diverso….</a:t>
            </a:r>
          </a:p>
        </p:txBody>
      </p:sp>
      <p:pic>
        <p:nvPicPr>
          <p:cNvPr id="7" name="Picture 4">
            <a:extLst>
              <a:ext uri="{FF2B5EF4-FFF2-40B4-BE49-F238E27FC236}">
                <a16:creationId xmlns:a16="http://schemas.microsoft.com/office/drawing/2014/main" id="{618D338A-0A13-41AF-8534-A5024EE72DF6}"/>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ADF00FB6-803B-4740-B4DE-A1C88CCB0ACA}"/>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1802321246"/>
      </p:ext>
    </p:extLst>
  </p:cSld>
  <p:clrMapOvr>
    <a:masterClrMapping/>
  </p:clrMapOvr>
  <p:transition spd="slow" advTm="16039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371624" y="3214870"/>
            <a:ext cx="6357590" cy="2728844"/>
          </a:xfrm>
        </p:spPr>
        <p:txBody>
          <a:bodyPr rtlCol="0"/>
          <a:lstStyle/>
          <a:p>
            <a:pPr marL="0" indent="0">
              <a:buNone/>
            </a:pPr>
            <a:r>
              <a:rPr lang="es-CL" sz="2400" dirty="0">
                <a:solidFill>
                  <a:schemeClr val="accent3">
                    <a:lumMod val="50000"/>
                  </a:schemeClr>
                </a:solidFill>
                <a:latin typeface="Maiandra GD" panose="020E0502030308020204" pitchFamily="34" charset="0"/>
              </a:rPr>
              <a:t>La acusación de María Dominga causó gran impresión a Petronila: </a:t>
            </a:r>
            <a:r>
              <a:rPr lang="es-CL" sz="24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«estuve un cuarto de hora sin pensar en Dios».</a:t>
            </a:r>
            <a:endParaRPr lang="it-IT" sz="2400" b="1" noProof="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6558977" y="1756840"/>
            <a:ext cx="4578957" cy="3420446"/>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222149" y="581077"/>
            <a:ext cx="5041972" cy="1415429"/>
          </a:xfrm>
        </p:spPr>
        <p:txBody>
          <a:bodyPr/>
          <a:lstStyle/>
          <a:p>
            <a:pPr algn="ctr"/>
            <a:r>
              <a:rPr lang="it-IT" sz="4000" b="1" dirty="0">
                <a:solidFill>
                  <a:schemeClr val="accent3">
                    <a:lumMod val="50000"/>
                  </a:schemeClr>
                </a:solidFill>
                <a:effectLst>
                  <a:outerShdw blurRad="38100" dist="38100" dir="2700000" algn="tl">
                    <a:srgbClr val="000000">
                      <a:alpha val="43137"/>
                    </a:srgbClr>
                  </a:outerShdw>
                </a:effectLst>
                <a:latin typeface="Calibri"/>
              </a:rPr>
              <a:t>¡</a:t>
            </a:r>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Profunda unión                   con Dios!</a:t>
            </a:r>
          </a:p>
        </p:txBody>
      </p:sp>
      <p:pic>
        <p:nvPicPr>
          <p:cNvPr id="7" name="Picture 4">
            <a:extLst>
              <a:ext uri="{FF2B5EF4-FFF2-40B4-BE49-F238E27FC236}">
                <a16:creationId xmlns:a16="http://schemas.microsoft.com/office/drawing/2014/main" id="{B3894242-4552-4D5F-9F26-ACA4D2BF2259}"/>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B13B6786-0FB2-47AC-B087-4BCAB34B0454}"/>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3930810565"/>
      </p:ext>
    </p:extLst>
  </p:cSld>
  <p:clrMapOvr>
    <a:masterClrMapping/>
  </p:clrMapOvr>
  <p:transition spd="slow" advTm="32308">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53759" y="1850448"/>
            <a:ext cx="5511612" cy="2728844"/>
          </a:xfrm>
        </p:spPr>
        <p:txBody>
          <a:bodyPr rtlCol="0"/>
          <a:lstStyle/>
          <a:p>
            <a:pPr marL="0" indent="0">
              <a:buNone/>
            </a:pPr>
            <a:r>
              <a:rPr lang="es-CL" sz="2400" dirty="0">
                <a:solidFill>
                  <a:schemeClr val="accent3">
                    <a:lumMod val="50000"/>
                  </a:schemeClr>
                </a:solidFill>
                <a:latin typeface="Maiandra GD" panose="020E0502030308020204" pitchFamily="34" charset="0"/>
              </a:rPr>
              <a:t>Más adelante la amistad de ambas se reforzó con la decisión de educar a las jóvenes para llevarlas al Señor</a:t>
            </a:r>
            <a:r>
              <a:rPr lang="it-IT" sz="2400" dirty="0">
                <a:solidFill>
                  <a:schemeClr val="accent3">
                    <a:lumMod val="50000"/>
                  </a:schemeClr>
                </a:solidFill>
                <a:latin typeface="Maiandra GD" panose="020E0502030308020204" pitchFamily="34" charset="0"/>
              </a:rPr>
              <a:t>. </a:t>
            </a:r>
          </a:p>
          <a:p>
            <a:pPr marL="0" indent="0">
              <a:buNone/>
            </a:pPr>
            <a:endParaRPr lang="it-IT" sz="2400" noProof="1">
              <a:solidFill>
                <a:schemeClr val="accent3">
                  <a:lumMod val="50000"/>
                </a:schemeClr>
              </a:solidFill>
              <a:latin typeface="Maiandra GD" panose="020E0502030308020204" pitchFamily="34" charset="0"/>
            </a:endParaRPr>
          </a:p>
          <a:p>
            <a:pPr marL="0" indent="0">
              <a:buNone/>
            </a:pPr>
            <a:r>
              <a:rPr lang="es-CL" sz="2400" noProof="1">
                <a:solidFill>
                  <a:schemeClr val="accent3">
                    <a:lumMod val="50000"/>
                  </a:schemeClr>
                </a:solidFill>
                <a:latin typeface="Maiandra GD" panose="020E0502030308020204" pitchFamily="34" charset="0"/>
              </a:rPr>
              <a:t>A Petronila confió María Dominga con gran sencillez la experiencia de Borgoalto</a:t>
            </a:r>
          </a:p>
          <a:p>
            <a:pPr marL="0" indent="0">
              <a:buNone/>
            </a:pPr>
            <a:endParaRPr lang="it-IT" sz="2400" noProof="1">
              <a:solidFill>
                <a:schemeClr val="accent3">
                  <a:lumMod val="50000"/>
                </a:schemeClr>
              </a:solidFill>
              <a:latin typeface="Maiandra GD" panose="020E0502030308020204" pitchFamily="34" charset="0"/>
            </a:endParaRPr>
          </a:p>
          <a:p>
            <a:pPr marL="0" indent="0">
              <a:buNone/>
            </a:pPr>
            <a:r>
              <a:rPr lang="es-CL" sz="2400" dirty="0">
                <a:solidFill>
                  <a:schemeClr val="accent3">
                    <a:lumMod val="50000"/>
                  </a:schemeClr>
                </a:solidFill>
                <a:latin typeface="Maiandra GD" panose="020E0502030308020204" pitchFamily="34" charset="0"/>
              </a:rPr>
              <a:t>Decía desde el principio: </a:t>
            </a:r>
          </a:p>
          <a:p>
            <a:pPr marL="0" indent="0">
              <a:buNone/>
            </a:pPr>
            <a:r>
              <a:rPr lang="es-CL" sz="24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«A mí me parece que el Señor quiere de nosotras dos que nos ocupemos de las niñas de </a:t>
            </a:r>
            <a:r>
              <a:rPr lang="es-CL" sz="2400" b="1" dirty="0" err="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Mornese</a:t>
            </a:r>
            <a:r>
              <a:rPr lang="es-CL" sz="24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a:t>
            </a:r>
            <a:r>
              <a:rPr lang="es-CL" sz="2400" dirty="0">
                <a:solidFill>
                  <a:schemeClr val="accent3">
                    <a:lumMod val="50000"/>
                  </a:schemeClr>
                </a:solidFill>
                <a:latin typeface="Maiandra GD" panose="020E0502030308020204" pitchFamily="34" charset="0"/>
              </a:rPr>
              <a:t>.</a:t>
            </a:r>
            <a:r>
              <a:rPr lang="it-IT" sz="24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t>
            </a:r>
            <a:endParaRPr lang="it-IT" sz="2400" b="1" noProof="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5965371" y="1264935"/>
            <a:ext cx="5127506" cy="4701730"/>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212624" y="272352"/>
            <a:ext cx="5041972" cy="1415429"/>
          </a:xfrm>
        </p:spPr>
        <p:txBody>
          <a:bodyPr/>
          <a:lstStyle/>
          <a:p>
            <a:pPr algn="ctr"/>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Maduran en un                 ideal apostólico</a:t>
            </a:r>
          </a:p>
        </p:txBody>
      </p:sp>
      <p:pic>
        <p:nvPicPr>
          <p:cNvPr id="7" name="Picture 4">
            <a:extLst>
              <a:ext uri="{FF2B5EF4-FFF2-40B4-BE49-F238E27FC236}">
                <a16:creationId xmlns:a16="http://schemas.microsoft.com/office/drawing/2014/main" id="{6F1D32A1-140E-4F12-904B-75E2F987E720}"/>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F6D1919B-DEFF-45C7-99F8-40B628997156}"/>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4" y="3373508"/>
            <a:ext cx="2941611" cy="3472412"/>
          </a:xfrm>
          <a:prstGeom prst="rect">
            <a:avLst/>
          </a:prstGeom>
        </p:spPr>
      </p:pic>
    </p:spTree>
    <p:extLst>
      <p:ext uri="{BB962C8B-B14F-4D97-AF65-F5344CB8AC3E}">
        <p14:creationId xmlns:p14="http://schemas.microsoft.com/office/powerpoint/2010/main" val="2982457798"/>
      </p:ext>
    </p:extLst>
  </p:cSld>
  <p:clrMapOvr>
    <a:masterClrMapping/>
  </p:clrMapOvr>
  <p:transition spd="slow" advTm="142952">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89525" y="2380493"/>
            <a:ext cx="5511612" cy="2728844"/>
          </a:xfrm>
        </p:spPr>
        <p:txBody>
          <a:bodyPr rtlCol="0"/>
          <a:lstStyle/>
          <a:p>
            <a:pPr marL="0" indent="0">
              <a:buNone/>
            </a:pPr>
            <a:r>
              <a:rPr lang="it-IT" sz="2200" noProof="1">
                <a:solidFill>
                  <a:schemeClr val="accent3">
                    <a:lumMod val="50000"/>
                  </a:schemeClr>
                </a:solidFill>
                <a:latin typeface="Maiandra GD" panose="020E0502030308020204" pitchFamily="34" charset="0"/>
              </a:rPr>
              <a:t>Las incomprensiones con un grupo                 de las FMI: críticas, ciertas envidias e incomprensiones…</a:t>
            </a:r>
          </a:p>
          <a:p>
            <a:pPr marL="0" indent="0">
              <a:buNone/>
            </a:pPr>
            <a:endParaRPr lang="it-IT" sz="2200" noProof="1">
              <a:solidFill>
                <a:schemeClr val="accent3">
                  <a:lumMod val="50000"/>
                </a:schemeClr>
              </a:solidFill>
              <a:latin typeface="Maiandra GD" panose="020E0502030308020204" pitchFamily="34" charset="0"/>
            </a:endParaRPr>
          </a:p>
          <a:p>
            <a:pPr marL="0" indent="0">
              <a:buNone/>
            </a:pPr>
            <a:r>
              <a:rPr lang="it-IT" sz="2200" noProof="1">
                <a:solidFill>
                  <a:schemeClr val="accent3">
                    <a:lumMod val="50000"/>
                  </a:schemeClr>
                </a:solidFill>
                <a:latin typeface="Maiandra GD" panose="020E0502030308020204" pitchFamily="34" charset="0"/>
              </a:rPr>
              <a:t>… </a:t>
            </a:r>
            <a:r>
              <a:rPr lang="es-CL" sz="2200" noProof="1">
                <a:solidFill>
                  <a:schemeClr val="accent3">
                    <a:lumMod val="50000"/>
                  </a:schemeClr>
                </a:solidFill>
                <a:latin typeface="Maiandra GD" panose="020E0502030308020204" pitchFamily="34" charset="0"/>
              </a:rPr>
              <a:t>porque </a:t>
            </a:r>
            <a:r>
              <a:rPr lang="es-CL" sz="2200" b="1" noProof="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las críticas «encogían los corazones, exasperaban los espíritus e impedían gustar las dulzuras de la caridad divina y fraterna»,  </a:t>
            </a:r>
          </a:p>
          <a:p>
            <a:pPr marL="0" indent="0">
              <a:buNone/>
            </a:pPr>
            <a:r>
              <a:rPr lang="es-CL" sz="2200" noProof="1">
                <a:solidFill>
                  <a:schemeClr val="accent3">
                    <a:lumMod val="50000"/>
                  </a:schemeClr>
                </a:solidFill>
                <a:latin typeface="Maiandra GD" panose="020E0502030308020204" pitchFamily="34" charset="0"/>
              </a:rPr>
              <a:t>Don Pestarino pidió entonces a María Dominga que se alejara un tiempo a la Valponasca = </a:t>
            </a:r>
            <a:r>
              <a:rPr lang="es-CL" sz="2200" noProof="1">
                <a:solidFill>
                  <a:schemeClr val="accent3">
                    <a:lumMod val="50000"/>
                  </a:schemeClr>
                </a:solidFill>
                <a:latin typeface="Calibri"/>
              </a:rPr>
              <a:t>¡</a:t>
            </a:r>
            <a:r>
              <a:rPr lang="es-CL" sz="2200" noProof="1">
                <a:solidFill>
                  <a:schemeClr val="accent3">
                    <a:lumMod val="50000"/>
                  </a:schemeClr>
                </a:solidFill>
                <a:latin typeface="Maiandra GD" panose="020E0502030308020204" pitchFamily="34" charset="0"/>
              </a:rPr>
              <a:t>la experiencia de la segunda Valponasca”</a:t>
            </a:r>
            <a:r>
              <a:rPr lang="it-IT" sz="2200" dirty="0">
                <a:solidFill>
                  <a:schemeClr val="accent3">
                    <a:lumMod val="50000"/>
                  </a:schemeClr>
                </a:solidFill>
                <a:latin typeface="Maiandra GD" panose="020E0502030308020204" pitchFamily="34" charset="0"/>
              </a:rPr>
              <a:t>!!</a:t>
            </a:r>
            <a:endParaRPr lang="it-IT" sz="2200" noProof="1">
              <a:solidFill>
                <a:schemeClr val="accent3">
                  <a:lumMod val="50000"/>
                </a:schemeClr>
              </a:solidFill>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7126077" y="1270233"/>
            <a:ext cx="3542005" cy="4735940"/>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309652" y="660105"/>
            <a:ext cx="5557748" cy="1415429"/>
          </a:xfrm>
        </p:spPr>
        <p:txBody>
          <a:bodyPr/>
          <a:lstStyle/>
          <a:p>
            <a:pPr algn="ctr"/>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También sufrieron juntas</a:t>
            </a:r>
          </a:p>
        </p:txBody>
      </p:sp>
      <p:pic>
        <p:nvPicPr>
          <p:cNvPr id="7" name="Picture 4">
            <a:extLst>
              <a:ext uri="{FF2B5EF4-FFF2-40B4-BE49-F238E27FC236}">
                <a16:creationId xmlns:a16="http://schemas.microsoft.com/office/drawing/2014/main" id="{A7C7C8C2-6923-41EE-9BEC-21EB5DDF2FD5}"/>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9BFA6546-87A9-458F-84CE-DE10480C426E}"/>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1924467749"/>
      </p:ext>
    </p:extLst>
  </p:cSld>
  <p:clrMapOvr>
    <a:masterClrMapping/>
  </p:clrMapOvr>
  <mc:AlternateContent xmlns:mc="http://schemas.openxmlformats.org/markup-compatibility/2006" xmlns:p14="http://schemas.microsoft.com/office/powerpoint/2010/main">
    <mc:Choice Requires="p14">
      <p:transition spd="slow" p14:dur="1500" advTm="170723">
        <p:split orient="vert"/>
      </p:transition>
    </mc:Choice>
    <mc:Fallback xmlns="">
      <p:transition spd="slow" advTm="170723">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584388" y="2101801"/>
            <a:ext cx="5511612" cy="2728844"/>
          </a:xfrm>
        </p:spPr>
        <p:txBody>
          <a:bodyPr rtlCol="0"/>
          <a:lstStyle/>
          <a:p>
            <a:pPr marL="0" indent="0">
              <a:buNone/>
            </a:pPr>
            <a:r>
              <a:rPr lang="es-CL" sz="2200" dirty="0">
                <a:solidFill>
                  <a:schemeClr val="accent3">
                    <a:lumMod val="50000"/>
                  </a:schemeClr>
                </a:solidFill>
                <a:latin typeface="Maiandra GD" panose="020E0502030308020204" pitchFamily="34" charset="0"/>
              </a:rPr>
              <a:t>Su amistad era verdadera y sólida; dio fruto porque Dios estaba en el centro de sus vidas</a:t>
            </a:r>
            <a:r>
              <a:rPr lang="it-IT" sz="2200" dirty="0">
                <a:solidFill>
                  <a:schemeClr val="accent3">
                    <a:lumMod val="50000"/>
                  </a:schemeClr>
                </a:solidFill>
                <a:latin typeface="Maiandra GD" panose="020E0502030308020204" pitchFamily="34" charset="0"/>
              </a:rPr>
              <a:t>. Compartieron un tramo del camino juntas, </a:t>
            </a:r>
            <a:r>
              <a:rPr lang="es-CL" sz="2200" dirty="0">
                <a:solidFill>
                  <a:schemeClr val="accent3">
                    <a:lumMod val="50000"/>
                  </a:schemeClr>
                </a:solidFill>
                <a:latin typeface="Maiandra GD" panose="020E0502030308020204" pitchFamily="34" charset="0"/>
              </a:rPr>
              <a:t>primero como Hijas de María Inmaculada, después como Hijas de María Auxiliadora</a:t>
            </a:r>
            <a:r>
              <a:rPr lang="it-IT" sz="2200" dirty="0">
                <a:solidFill>
                  <a:schemeClr val="accent3">
                    <a:lumMod val="50000"/>
                  </a:schemeClr>
                </a:solidFill>
                <a:latin typeface="Maiandra GD" panose="020E0502030308020204" pitchFamily="34" charset="0"/>
              </a:rPr>
              <a:t>. </a:t>
            </a:r>
          </a:p>
          <a:p>
            <a:pPr marL="0" indent="0">
              <a:buNone/>
            </a:pPr>
            <a:endParaRPr lang="it-IT" sz="2200" noProof="1">
              <a:solidFill>
                <a:schemeClr val="accent3">
                  <a:lumMod val="50000"/>
                </a:schemeClr>
              </a:solidFill>
              <a:latin typeface="Maiandra GD" panose="020E0502030308020204" pitchFamily="34" charset="0"/>
            </a:endParaRPr>
          </a:p>
          <a:p>
            <a:pPr marL="0" indent="0">
              <a:buNone/>
            </a:pPr>
            <a:r>
              <a:rPr lang="es-CL" sz="2200" dirty="0">
                <a:solidFill>
                  <a:schemeClr val="accent3">
                    <a:lumMod val="50000"/>
                  </a:schemeClr>
                </a:solidFill>
                <a:latin typeface="Maiandra GD" panose="020E0502030308020204" pitchFamily="34" charset="0"/>
              </a:rPr>
              <a:t>Su amistad, así como la había propuesto José </a:t>
            </a:r>
            <a:r>
              <a:rPr lang="es-CL" sz="2200" dirty="0" err="1">
                <a:solidFill>
                  <a:schemeClr val="accent3">
                    <a:lumMod val="50000"/>
                  </a:schemeClr>
                </a:solidFill>
                <a:latin typeface="Maiandra GD" panose="020E0502030308020204" pitchFamily="34" charset="0"/>
              </a:rPr>
              <a:t>Frassinetti</a:t>
            </a:r>
            <a:r>
              <a:rPr lang="es-CL" sz="2200" dirty="0">
                <a:solidFill>
                  <a:schemeClr val="accent3">
                    <a:lumMod val="50000"/>
                  </a:schemeClr>
                </a:solidFill>
                <a:latin typeface="Maiandra GD" panose="020E0502030308020204" pitchFamily="34" charset="0"/>
              </a:rPr>
              <a:t> fue la premisa de la futura vida fraterna y evangélica de las FMA: una amistad “educativa”, indisolublemente ligada al carácter apostólico de la vocación salesiana que hoy nosotros compartimos</a:t>
            </a:r>
            <a:r>
              <a:rPr lang="it-IT" sz="2200" dirty="0">
                <a:solidFill>
                  <a:schemeClr val="accent3">
                    <a:lumMod val="50000"/>
                  </a:schemeClr>
                </a:solidFill>
                <a:latin typeface="Maiandra GD" panose="020E0502030308020204" pitchFamily="34" charset="0"/>
              </a:rPr>
              <a:t>.</a:t>
            </a:r>
            <a:endParaRPr lang="it-IT" sz="2200" noProof="1">
              <a:solidFill>
                <a:schemeClr val="accent3">
                  <a:lumMod val="50000"/>
                </a:schemeClr>
              </a:solidFill>
              <a:latin typeface="Maiandra GD" panose="020E0502030308020204" pitchFamily="34" charset="0"/>
            </a:endParaRPr>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7402585" y="1221857"/>
            <a:ext cx="3439153" cy="4488732"/>
          </a:xfrm>
        </p:spPr>
      </p:pic>
      <p:sp>
        <p:nvSpPr>
          <p:cNvPr id="5" name="Sottotitolo 4">
            <a:extLst>
              <a:ext uri="{FF2B5EF4-FFF2-40B4-BE49-F238E27FC236}">
                <a16:creationId xmlns:a16="http://schemas.microsoft.com/office/drawing/2014/main" id="{1BEA3DCC-EEE6-4CF5-99DF-2F4737CB1E23}"/>
              </a:ext>
            </a:extLst>
          </p:cNvPr>
          <p:cNvSpPr>
            <a:spLocks noGrp="1"/>
          </p:cNvSpPr>
          <p:nvPr>
            <p:ph type="subTitle" idx="1"/>
          </p:nvPr>
        </p:nvSpPr>
        <p:spPr>
          <a:xfrm>
            <a:off x="148873" y="430167"/>
            <a:ext cx="6569427" cy="1415429"/>
          </a:xfrm>
        </p:spPr>
        <p:txBody>
          <a:bodyPr/>
          <a:lstStyle/>
          <a:p>
            <a:pPr algn="ctr"/>
            <a:r>
              <a:rPr lang="es-CL"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Petronila y María Dominga vivieron muchos años juntas</a:t>
            </a:r>
            <a:endPar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endParaRPr>
          </a:p>
        </p:txBody>
      </p:sp>
      <p:pic>
        <p:nvPicPr>
          <p:cNvPr id="7" name="Picture 4">
            <a:extLst>
              <a:ext uri="{FF2B5EF4-FFF2-40B4-BE49-F238E27FC236}">
                <a16:creationId xmlns:a16="http://schemas.microsoft.com/office/drawing/2014/main" id="{B74D9771-DBCE-40CD-8629-6A051E744512}"/>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024693" flipH="1">
            <a:off x="7804644" y="4403745"/>
            <a:ext cx="2783127" cy="4006452"/>
          </a:xfrm>
          <a:prstGeom prst="rect">
            <a:avLst/>
          </a:prstGeom>
        </p:spPr>
      </p:pic>
      <p:pic>
        <p:nvPicPr>
          <p:cNvPr id="8" name="Picture 5">
            <a:extLst>
              <a:ext uri="{FF2B5EF4-FFF2-40B4-BE49-F238E27FC236}">
                <a16:creationId xmlns:a16="http://schemas.microsoft.com/office/drawing/2014/main" id="{D6A9618B-16EF-44BC-B97F-50A0096AD5DD}"/>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8375" flipH="1">
            <a:off x="9370933" y="3441080"/>
            <a:ext cx="2941611" cy="3472412"/>
          </a:xfrm>
          <a:prstGeom prst="rect">
            <a:avLst/>
          </a:prstGeom>
        </p:spPr>
      </p:pic>
    </p:spTree>
    <p:extLst>
      <p:ext uri="{BB962C8B-B14F-4D97-AF65-F5344CB8AC3E}">
        <p14:creationId xmlns:p14="http://schemas.microsoft.com/office/powerpoint/2010/main" val="3029517384"/>
      </p:ext>
    </p:extLst>
  </p:cSld>
  <p:clrMapOvr>
    <a:masterClrMapping/>
  </p:clrMapOvr>
  <p:transition spd="slow" advTm="85389">
    <p:push dir="u"/>
  </p:transition>
</p:sld>
</file>

<file path=ppt/theme/theme1.xml><?xml version="1.0" encoding="utf-8"?>
<a:theme xmlns:a="http://schemas.openxmlformats.org/drawingml/2006/main" name="Tema di Offic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50615_TF66873322.potx" id="{9F37BDF7-5162-4029-99ED-E13A336190F5}" vid="{5E690ABD-BDC8-4075-93FB-7A45AB0BF59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CB3A9A4-3B1F-4ADC-9D4B-3B70E586C518}">
  <ds:schemaRefs>
    <ds:schemaRef ds:uri="http://schemas.microsoft.com/sharepoint/v3/contenttype/forms"/>
  </ds:schemaRefs>
</ds:datastoreItem>
</file>

<file path=customXml/itemProps2.xml><?xml version="1.0" encoding="utf-8"?>
<ds:datastoreItem xmlns:ds="http://schemas.openxmlformats.org/officeDocument/2006/customXml" ds:itemID="{E5F3C09B-154E-4A52-A906-C3F4A2C7E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33E771-E022-4C55-86B2-92F4B446C696}">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Presentazione con tonalità di rosa</Template>
  <TotalTime>228</TotalTime>
  <Words>733</Words>
  <Application>Microsoft Office PowerPoint</Application>
  <PresentationFormat>Panorámica</PresentationFormat>
  <Paragraphs>58</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Corbel</vt:lpstr>
      <vt:lpstr>Maiandra GD</vt:lpstr>
      <vt:lpstr>Tema di Office</vt:lpstr>
      <vt:lpstr>Maria D. Mazzarello vista por  Petronilla Mazzarello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Domenica Mazzarello vista  da Petronilla Mazzarello</dc:title>
  <dc:creator>Eliane</dc:creator>
  <cp:lastModifiedBy>Carmen Elena Mejia</cp:lastModifiedBy>
  <cp:revision>31</cp:revision>
  <dcterms:created xsi:type="dcterms:W3CDTF">2022-02-21T14:09:45Z</dcterms:created>
  <dcterms:modified xsi:type="dcterms:W3CDTF">2022-05-09T14:48:22Z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